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sldIdLst>
    <p:sldId id="258" r:id="rId2"/>
    <p:sldId id="257" r:id="rId3"/>
    <p:sldId id="263" r:id="rId4"/>
    <p:sldId id="266" r:id="rId5"/>
    <p:sldId id="264" r:id="rId6"/>
    <p:sldId id="267" r:id="rId7"/>
    <p:sldId id="292" r:id="rId8"/>
    <p:sldId id="303" r:id="rId9"/>
    <p:sldId id="304" r:id="rId10"/>
    <p:sldId id="305" r:id="rId11"/>
    <p:sldId id="306" r:id="rId12"/>
    <p:sldId id="307" r:id="rId13"/>
    <p:sldId id="308" r:id="rId14"/>
    <p:sldId id="283" r:id="rId15"/>
    <p:sldId id="310" r:id="rId16"/>
    <p:sldId id="285" r:id="rId17"/>
    <p:sldId id="309" r:id="rId18"/>
    <p:sldId id="276" r:id="rId19"/>
    <p:sldId id="275" r:id="rId20"/>
    <p:sldId id="269" r:id="rId21"/>
    <p:sldId id="270" r:id="rId22"/>
    <p:sldId id="274" r:id="rId23"/>
    <p:sldId id="271" r:id="rId24"/>
    <p:sldId id="277" r:id="rId25"/>
    <p:sldId id="299" r:id="rId26"/>
    <p:sldId id="300" r:id="rId27"/>
    <p:sldId id="301" r:id="rId28"/>
    <p:sldId id="302" r:id="rId29"/>
    <p:sldId id="294" r:id="rId30"/>
    <p:sldId id="295" r:id="rId31"/>
    <p:sldId id="296" r:id="rId32"/>
    <p:sldId id="297" r:id="rId33"/>
    <p:sldId id="298" r:id="rId34"/>
    <p:sldId id="280" r:id="rId3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2707"/>
    <a:srgbClr val="EF540F"/>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2" autoAdjust="0"/>
    <p:restoredTop sz="94718" autoAdjust="0"/>
  </p:normalViewPr>
  <p:slideViewPr>
    <p:cSldViewPr>
      <p:cViewPr varScale="1">
        <p:scale>
          <a:sx n="75" d="100"/>
          <a:sy n="75" d="100"/>
        </p:scale>
        <p:origin x="-10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Gr&#225;fico%20en%20Microsoft%20Office%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style val="27"/>
  <c:chart>
    <c:title>
      <c:tx>
        <c:rich>
          <a:bodyPr/>
          <a:lstStyle/>
          <a:p>
            <a:pPr>
              <a:defRPr/>
            </a:pPr>
            <a:r>
              <a:rPr lang="en-US" dirty="0" smtClean="0"/>
              <a:t>ACCIONISTAS</a:t>
            </a:r>
            <a:endParaRPr lang="en-US" dirty="0"/>
          </a:p>
        </c:rich>
      </c:tx>
      <c:layout/>
    </c:title>
    <c:plotArea>
      <c:layout/>
      <c:pieChart>
        <c:varyColors val="1"/>
        <c:ser>
          <c:idx val="0"/>
          <c:order val="0"/>
          <c:tx>
            <c:strRef>
              <c:f>Hoja1!$F$10</c:f>
              <c:strCache>
                <c:ptCount val="1"/>
                <c:pt idx="0">
                  <c:v>%</c:v>
                </c:pt>
              </c:strCache>
            </c:strRef>
          </c:tx>
          <c:dLbls>
            <c:dLbl>
              <c:idx val="0"/>
              <c:layout>
                <c:manualLayout>
                  <c:x val="-5.7346663903854164E-2"/>
                  <c:y val="0.13308618145711354"/>
                </c:manualLayout>
              </c:layout>
              <c:showPercent val="1"/>
            </c:dLbl>
            <c:dLbl>
              <c:idx val="1"/>
              <c:layout>
                <c:manualLayout>
                  <c:x val="-0.10457078555969986"/>
                  <c:y val="-3.907898475506425E-3"/>
                </c:manualLayout>
              </c:layout>
              <c:showPercent val="1"/>
            </c:dLbl>
            <c:dLbl>
              <c:idx val="2"/>
              <c:layout>
                <c:manualLayout>
                  <c:x val="9.8593498181148598E-2"/>
                  <c:y val="-0.13048474556348474"/>
                </c:manualLayout>
              </c:layout>
              <c:showPercent val="1"/>
            </c:dLbl>
            <c:showPercent val="1"/>
          </c:dLbls>
          <c:cat>
            <c:strRef>
              <c:f>Hoja1!$E$11:$E$13</c:f>
              <c:strCache>
                <c:ptCount val="3"/>
                <c:pt idx="0">
                  <c:v>GARCIA CRESPO, DOROTEO</c:v>
                </c:pt>
                <c:pt idx="1">
                  <c:v>GARCIA CRESPO, MANUEL ANGEL</c:v>
                </c:pt>
                <c:pt idx="2">
                  <c:v>GARCIA SAIZ, ALFONSO</c:v>
                </c:pt>
              </c:strCache>
            </c:strRef>
          </c:cat>
          <c:val>
            <c:numRef>
              <c:f>Hoja1!$F$11:$F$13</c:f>
              <c:numCache>
                <c:formatCode>General</c:formatCode>
                <c:ptCount val="3"/>
                <c:pt idx="0">
                  <c:v>16.66</c:v>
                </c:pt>
                <c:pt idx="1">
                  <c:v>16.66</c:v>
                </c:pt>
                <c:pt idx="2">
                  <c:v>66.66</c:v>
                </c:pt>
              </c:numCache>
            </c:numRef>
          </c:val>
        </c:ser>
        <c:dLbls>
          <c:showPercent val="1"/>
        </c:dLbls>
        <c:firstSliceAng val="0"/>
      </c:pieChart>
    </c:plotArea>
    <c:legend>
      <c:legendPos val="t"/>
      <c:layout/>
    </c:legend>
    <c:plotVisOnly val="1"/>
  </c:chart>
  <c:txPr>
    <a:bodyPr/>
    <a:lstStyle/>
    <a:p>
      <a:pPr>
        <a:defRPr sz="1800"/>
      </a:pPr>
      <a:endParaRPr lang="es-ES"/>
    </a:p>
  </c:txPr>
  <c:externalData r:id="rId1"/>
</c:chartSpace>
</file>

<file path=ppt/diagrams/_rels/data1.xml.rels><?xml version="1.0" encoding="UTF-8" standalone="yes"?>
<Relationships xmlns="http://schemas.openxmlformats.org/package/2006/relationships"><Relationship Id="rId8" Type="http://schemas.openxmlformats.org/officeDocument/2006/relationships/slide" Target="../slides/slide24.xml"/><Relationship Id="rId13" Type="http://schemas.openxmlformats.org/officeDocument/2006/relationships/slide" Target="../slides/slide14.xml"/><Relationship Id="rId3" Type="http://schemas.openxmlformats.org/officeDocument/2006/relationships/slide" Target="../slides/slide5.xml"/><Relationship Id="rId7" Type="http://schemas.openxmlformats.org/officeDocument/2006/relationships/slide" Target="../slides/slide20.xml"/><Relationship Id="rId12" Type="http://schemas.openxmlformats.org/officeDocument/2006/relationships/slide" Target="../slides/slide7.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19.xml"/><Relationship Id="rId11" Type="http://schemas.openxmlformats.org/officeDocument/2006/relationships/slide" Target="../slides/slide34.xml"/><Relationship Id="rId5" Type="http://schemas.openxmlformats.org/officeDocument/2006/relationships/slide" Target="../slides/slide18.xml"/><Relationship Id="rId10" Type="http://schemas.openxmlformats.org/officeDocument/2006/relationships/slide" Target="../slides/slide29.xml"/><Relationship Id="rId4" Type="http://schemas.openxmlformats.org/officeDocument/2006/relationships/slide" Target="../slides/slide6.xml"/><Relationship Id="rId9" Type="http://schemas.openxmlformats.org/officeDocument/2006/relationships/slide" Target="../slides/slide25.xml"/><Relationship Id="rId14" Type="http://schemas.openxmlformats.org/officeDocument/2006/relationships/slide" Target="../slides/slide16.xml"/></Relationships>
</file>

<file path=ppt/diagrams/_rels/data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FED38C-9D11-40D5-9B23-DB009BBAED55}" type="doc">
      <dgm:prSet loTypeId="urn:microsoft.com/office/officeart/2005/8/layout/hList1" loCatId="list" qsTypeId="urn:microsoft.com/office/officeart/2005/8/quickstyle/simple5" qsCatId="simple" csTypeId="urn:microsoft.com/office/officeart/2005/8/colors/accent1_2" csCatId="accent1" phldr="1"/>
      <dgm:spPr/>
      <dgm:t>
        <a:bodyPr/>
        <a:lstStyle/>
        <a:p>
          <a:endParaRPr lang="es-ES"/>
        </a:p>
      </dgm:t>
    </dgm:pt>
    <dgm:pt modelId="{5DFB89DC-E86B-443B-BCFF-074673092ADF}">
      <dgm:prSet phldrT="[Texto]"/>
      <dgm:spPr/>
      <dgm:t>
        <a:bodyPr/>
        <a:lstStyle/>
        <a:p>
          <a:r>
            <a:rPr lang="es-ES" dirty="0" smtClean="0"/>
            <a:t>Análisis descriptivo</a:t>
          </a:r>
          <a:endParaRPr lang="es-ES" dirty="0"/>
        </a:p>
      </dgm:t>
    </dgm:pt>
    <dgm:pt modelId="{49A3DA58-836C-42C2-A7C7-B35D07695CF1}" type="parTrans" cxnId="{876A45B1-0E73-4EBA-B103-D6CC784319A4}">
      <dgm:prSet/>
      <dgm:spPr/>
      <dgm:t>
        <a:bodyPr/>
        <a:lstStyle/>
        <a:p>
          <a:endParaRPr lang="es-ES"/>
        </a:p>
      </dgm:t>
    </dgm:pt>
    <dgm:pt modelId="{DAE26BB2-70B2-46E6-AEC1-A07DC0DE3B9E}" type="sibTrans" cxnId="{876A45B1-0E73-4EBA-B103-D6CC784319A4}">
      <dgm:prSet/>
      <dgm:spPr/>
      <dgm:t>
        <a:bodyPr/>
        <a:lstStyle/>
        <a:p>
          <a:endParaRPr lang="es-ES"/>
        </a:p>
      </dgm:t>
    </dgm:pt>
    <dgm:pt modelId="{7BA0BD98-05BD-4DD2-85C4-FC51B984D9E8}">
      <dgm:prSet phldrT="[Texto]"/>
      <dgm:spPr/>
      <dgm:t>
        <a:bodyPr/>
        <a:lstStyle/>
        <a:p>
          <a:r>
            <a:rPr lang="es-ES" dirty="0" smtClean="0"/>
            <a:t>Elementos estructurales</a:t>
          </a:r>
          <a:endParaRPr lang="es-ES" dirty="0"/>
        </a:p>
      </dgm:t>
    </dgm:pt>
    <dgm:pt modelId="{CE75087D-CD25-476F-90DF-6A7B2FD210FA}" type="parTrans" cxnId="{82D57AC8-3558-4D4D-821E-1CF1A5C9C188}">
      <dgm:prSet/>
      <dgm:spPr/>
      <dgm:t>
        <a:bodyPr/>
        <a:lstStyle/>
        <a:p>
          <a:endParaRPr lang="es-ES"/>
        </a:p>
      </dgm:t>
    </dgm:pt>
    <dgm:pt modelId="{34F900EE-799A-449D-A01F-0E91BD7BD9D6}" type="sibTrans" cxnId="{82D57AC8-3558-4D4D-821E-1CF1A5C9C188}">
      <dgm:prSet/>
      <dgm:spPr/>
      <dgm:t>
        <a:bodyPr/>
        <a:lstStyle/>
        <a:p>
          <a:endParaRPr lang="es-ES"/>
        </a:p>
      </dgm:t>
    </dgm:pt>
    <dgm:pt modelId="{25DEAB47-4758-4047-8B42-469C86A57AD8}">
      <dgm:prSet phldrT="[Texto]"/>
      <dgm:spPr/>
      <dgm:t>
        <a:bodyPr/>
        <a:lstStyle/>
        <a:p>
          <a:r>
            <a:rPr lang="es-ES" dirty="0" smtClean="0"/>
            <a:t>Factores de contingencia	</a:t>
          </a:r>
          <a:endParaRPr lang="es-ES" dirty="0"/>
        </a:p>
      </dgm:t>
    </dgm:pt>
    <dgm:pt modelId="{DB9C52B9-E04F-4722-8620-19277C197D52}" type="parTrans" cxnId="{F8C33DAC-C85E-40D1-9693-1789D016532E}">
      <dgm:prSet/>
      <dgm:spPr/>
      <dgm:t>
        <a:bodyPr/>
        <a:lstStyle/>
        <a:p>
          <a:endParaRPr lang="es-ES"/>
        </a:p>
      </dgm:t>
    </dgm:pt>
    <dgm:pt modelId="{1414369B-6F2A-4393-9248-0F2BE4EBA2BF}" type="sibTrans" cxnId="{F8C33DAC-C85E-40D1-9693-1789D016532E}">
      <dgm:prSet/>
      <dgm:spPr/>
      <dgm:t>
        <a:bodyPr/>
        <a:lstStyle/>
        <a:p>
          <a:endParaRPr lang="es-ES"/>
        </a:p>
      </dgm:t>
    </dgm:pt>
    <dgm:pt modelId="{88665058-BA27-4D60-BE17-668E1C104262}">
      <dgm:prSet phldrT="[Texto]"/>
      <dgm:spPr/>
      <dgm:t>
        <a:bodyPr/>
        <a:lstStyle/>
        <a:p>
          <a:r>
            <a:rPr lang="es-ES" dirty="0" smtClean="0"/>
            <a:t>Configuración organizativa</a:t>
          </a:r>
          <a:endParaRPr lang="es-ES" dirty="0"/>
        </a:p>
      </dgm:t>
    </dgm:pt>
    <dgm:pt modelId="{73243D04-59ED-41D6-83C5-079116E16928}" type="parTrans" cxnId="{EB2CD828-BBF9-4CD9-B4E3-2FCEFF0A8CAF}">
      <dgm:prSet/>
      <dgm:spPr/>
      <dgm:t>
        <a:bodyPr/>
        <a:lstStyle/>
        <a:p>
          <a:endParaRPr lang="es-ES"/>
        </a:p>
      </dgm:t>
    </dgm:pt>
    <dgm:pt modelId="{AD6D461F-AF67-4D3E-962C-85E5B48063A2}" type="sibTrans" cxnId="{EB2CD828-BBF9-4CD9-B4E3-2FCEFF0A8CAF}">
      <dgm:prSet/>
      <dgm:spPr/>
      <dgm:t>
        <a:bodyPr/>
        <a:lstStyle/>
        <a:p>
          <a:endParaRPr lang="es-ES"/>
        </a:p>
      </dgm:t>
    </dgm:pt>
    <dgm:pt modelId="{1019B9FA-F86B-4A6F-A5DB-F0169355191C}">
      <dgm:prSet/>
      <dgm:spPr/>
      <dgm:t>
        <a:bodyPr/>
        <a:lstStyle/>
        <a:p>
          <a:pPr algn="just"/>
          <a:r>
            <a:rPr lang="es-ES" dirty="0" smtClean="0">
              <a:hlinkClick xmlns:r="http://schemas.openxmlformats.org/officeDocument/2006/relationships" r:id="rId1" action="ppaction://hlinksldjump"/>
            </a:rPr>
            <a:t>Historia</a:t>
          </a:r>
          <a:endParaRPr lang="es-ES" dirty="0"/>
        </a:p>
      </dgm:t>
    </dgm:pt>
    <dgm:pt modelId="{149962BD-0479-453C-9EC1-7E17711C9B4C}" type="parTrans" cxnId="{381AD82F-8E7E-49AD-A62A-9B212764BD59}">
      <dgm:prSet/>
      <dgm:spPr/>
      <dgm:t>
        <a:bodyPr/>
        <a:lstStyle/>
        <a:p>
          <a:endParaRPr lang="es-ES"/>
        </a:p>
      </dgm:t>
    </dgm:pt>
    <dgm:pt modelId="{19651DF4-A030-4F31-B855-D0BAE32138F1}" type="sibTrans" cxnId="{381AD82F-8E7E-49AD-A62A-9B212764BD59}">
      <dgm:prSet/>
      <dgm:spPr/>
      <dgm:t>
        <a:bodyPr/>
        <a:lstStyle/>
        <a:p>
          <a:endParaRPr lang="es-ES"/>
        </a:p>
      </dgm:t>
    </dgm:pt>
    <dgm:pt modelId="{76B3134C-F1CA-4596-850F-66A56FC2502A}">
      <dgm:prSet/>
      <dgm:spPr/>
      <dgm:t>
        <a:bodyPr/>
        <a:lstStyle/>
        <a:p>
          <a:pPr algn="just"/>
          <a:r>
            <a:rPr lang="es-ES" dirty="0" smtClean="0">
              <a:hlinkClick xmlns:r="http://schemas.openxmlformats.org/officeDocument/2006/relationships" r:id="rId2" action="ppaction://hlinksldjump"/>
            </a:rPr>
            <a:t>Actividad</a:t>
          </a:r>
          <a:endParaRPr lang="es-ES" dirty="0"/>
        </a:p>
      </dgm:t>
    </dgm:pt>
    <dgm:pt modelId="{43D927BB-BB17-4D03-B671-CFFDBF868634}" type="parTrans" cxnId="{A9872A3D-9603-454D-8E0D-41D5F87F3A81}">
      <dgm:prSet/>
      <dgm:spPr/>
      <dgm:t>
        <a:bodyPr/>
        <a:lstStyle/>
        <a:p>
          <a:endParaRPr lang="es-ES"/>
        </a:p>
      </dgm:t>
    </dgm:pt>
    <dgm:pt modelId="{243C33F5-8333-439D-B6AC-6A3CF4C55EFE}" type="sibTrans" cxnId="{A9872A3D-9603-454D-8E0D-41D5F87F3A81}">
      <dgm:prSet/>
      <dgm:spPr/>
      <dgm:t>
        <a:bodyPr/>
        <a:lstStyle/>
        <a:p>
          <a:endParaRPr lang="es-ES"/>
        </a:p>
      </dgm:t>
    </dgm:pt>
    <dgm:pt modelId="{55FB1F3B-1CE5-4B54-939F-E6B6051CDB16}">
      <dgm:prSet/>
      <dgm:spPr/>
      <dgm:t>
        <a:bodyPr/>
        <a:lstStyle/>
        <a:p>
          <a:pPr algn="just"/>
          <a:r>
            <a:rPr lang="es-ES" dirty="0" smtClean="0">
              <a:hlinkClick xmlns:r="http://schemas.openxmlformats.org/officeDocument/2006/relationships" r:id="rId3" action="ppaction://hlinksldjump"/>
            </a:rPr>
            <a:t>características</a:t>
          </a:r>
          <a:endParaRPr lang="es-ES" dirty="0"/>
        </a:p>
      </dgm:t>
    </dgm:pt>
    <dgm:pt modelId="{26321B24-4C14-479A-8773-FD7CA9DBD833}" type="parTrans" cxnId="{3915CF0A-5EC3-4855-924F-726A841F1F53}">
      <dgm:prSet/>
      <dgm:spPr/>
      <dgm:t>
        <a:bodyPr/>
        <a:lstStyle/>
        <a:p>
          <a:endParaRPr lang="es-ES"/>
        </a:p>
      </dgm:t>
    </dgm:pt>
    <dgm:pt modelId="{60C849DC-F6AA-495A-BBC2-6854536F7DD2}" type="sibTrans" cxnId="{3915CF0A-5EC3-4855-924F-726A841F1F53}">
      <dgm:prSet/>
      <dgm:spPr/>
      <dgm:t>
        <a:bodyPr/>
        <a:lstStyle/>
        <a:p>
          <a:endParaRPr lang="es-ES"/>
        </a:p>
      </dgm:t>
    </dgm:pt>
    <dgm:pt modelId="{5FF964D5-438D-4C2E-80B9-0AB51FB1D7E6}">
      <dgm:prSet/>
      <dgm:spPr/>
      <dgm:t>
        <a:bodyPr/>
        <a:lstStyle/>
        <a:p>
          <a:pPr algn="l"/>
          <a:r>
            <a:rPr lang="es-ES" dirty="0" smtClean="0">
              <a:hlinkClick xmlns:r="http://schemas.openxmlformats.org/officeDocument/2006/relationships" r:id="rId4" action="ppaction://hlinksldjump"/>
            </a:rPr>
            <a:t>Organigrama</a:t>
          </a:r>
          <a:endParaRPr lang="es-ES" dirty="0"/>
        </a:p>
      </dgm:t>
    </dgm:pt>
    <dgm:pt modelId="{EC35C2E3-AFE7-4E56-AB2B-5AE8AEA71C8F}" type="parTrans" cxnId="{A2D2650F-F38F-4656-AC64-14DE22B87BB5}">
      <dgm:prSet/>
      <dgm:spPr/>
      <dgm:t>
        <a:bodyPr/>
        <a:lstStyle/>
        <a:p>
          <a:endParaRPr lang="es-ES"/>
        </a:p>
      </dgm:t>
    </dgm:pt>
    <dgm:pt modelId="{DB663168-FA1C-4A58-83B5-6FC1FD88DF99}" type="sibTrans" cxnId="{A2D2650F-F38F-4656-AC64-14DE22B87BB5}">
      <dgm:prSet/>
      <dgm:spPr/>
      <dgm:t>
        <a:bodyPr/>
        <a:lstStyle/>
        <a:p>
          <a:endParaRPr lang="es-ES"/>
        </a:p>
      </dgm:t>
    </dgm:pt>
    <dgm:pt modelId="{1679441A-C064-460C-A30A-030074AC7945}">
      <dgm:prSet/>
      <dgm:spPr/>
      <dgm:t>
        <a:bodyPr/>
        <a:lstStyle/>
        <a:p>
          <a:pPr algn="l"/>
          <a:r>
            <a:rPr lang="es-ES" dirty="0" err="1" smtClean="0"/>
            <a:t>Organigrafo</a:t>
          </a:r>
          <a:r>
            <a:rPr lang="es-ES" dirty="0" smtClean="0"/>
            <a:t>:</a:t>
          </a:r>
          <a:endParaRPr lang="es-ES" dirty="0"/>
        </a:p>
      </dgm:t>
    </dgm:pt>
    <dgm:pt modelId="{9EE03A90-F0C3-4DA8-8F42-355E1BDAB3EB}" type="parTrans" cxnId="{7B3BFB0E-0573-4278-B233-6095E30209A6}">
      <dgm:prSet/>
      <dgm:spPr/>
      <dgm:t>
        <a:bodyPr/>
        <a:lstStyle/>
        <a:p>
          <a:endParaRPr lang="es-ES"/>
        </a:p>
      </dgm:t>
    </dgm:pt>
    <dgm:pt modelId="{2550318D-1E0E-4059-841C-12205524F2C7}" type="sibTrans" cxnId="{7B3BFB0E-0573-4278-B233-6095E30209A6}">
      <dgm:prSet/>
      <dgm:spPr/>
      <dgm:t>
        <a:bodyPr/>
        <a:lstStyle/>
        <a:p>
          <a:endParaRPr lang="es-ES"/>
        </a:p>
      </dgm:t>
    </dgm:pt>
    <dgm:pt modelId="{BEDE6EA2-D648-4614-B83E-4F842DE76BA7}">
      <dgm:prSet/>
      <dgm:spPr/>
      <dgm:t>
        <a:bodyPr/>
        <a:lstStyle/>
        <a:p>
          <a:pPr algn="l"/>
          <a:r>
            <a:rPr lang="es-ES" dirty="0" smtClean="0">
              <a:hlinkClick xmlns:r="http://schemas.openxmlformats.org/officeDocument/2006/relationships" r:id="rId5" action="ppaction://hlinksldjump"/>
            </a:rPr>
            <a:t>Análisis de la cultura</a:t>
          </a:r>
          <a:endParaRPr lang="es-ES" dirty="0"/>
        </a:p>
      </dgm:t>
    </dgm:pt>
    <dgm:pt modelId="{C6CBFBA8-E534-4D1F-AC45-F24A8A8FE99A}" type="parTrans" cxnId="{DF1D3FBD-F277-439F-9669-80345C86C374}">
      <dgm:prSet/>
      <dgm:spPr/>
      <dgm:t>
        <a:bodyPr/>
        <a:lstStyle/>
        <a:p>
          <a:endParaRPr lang="es-ES"/>
        </a:p>
      </dgm:t>
    </dgm:pt>
    <dgm:pt modelId="{020E57EA-7785-44E0-8194-3288433EFD89}" type="sibTrans" cxnId="{DF1D3FBD-F277-439F-9669-80345C86C374}">
      <dgm:prSet/>
      <dgm:spPr/>
      <dgm:t>
        <a:bodyPr/>
        <a:lstStyle/>
        <a:p>
          <a:endParaRPr lang="es-ES"/>
        </a:p>
      </dgm:t>
    </dgm:pt>
    <dgm:pt modelId="{11FBC33E-7BD3-4342-B80F-359E17F95B63}">
      <dgm:prSet/>
      <dgm:spPr/>
      <dgm:t>
        <a:bodyPr/>
        <a:lstStyle/>
        <a:p>
          <a:pPr algn="l"/>
          <a:endParaRPr lang="es-ES" dirty="0"/>
        </a:p>
      </dgm:t>
    </dgm:pt>
    <dgm:pt modelId="{7203746A-0E21-40FF-90F0-B756932177F6}" type="parTrans" cxnId="{53862957-D8C8-40E1-9260-F2045E49A176}">
      <dgm:prSet/>
      <dgm:spPr/>
      <dgm:t>
        <a:bodyPr/>
        <a:lstStyle/>
        <a:p>
          <a:endParaRPr lang="es-ES"/>
        </a:p>
      </dgm:t>
    </dgm:pt>
    <dgm:pt modelId="{2600D172-D4CD-479B-828A-14B6C867A444}" type="sibTrans" cxnId="{53862957-D8C8-40E1-9260-F2045E49A176}">
      <dgm:prSet/>
      <dgm:spPr/>
      <dgm:t>
        <a:bodyPr/>
        <a:lstStyle/>
        <a:p>
          <a:endParaRPr lang="es-ES"/>
        </a:p>
      </dgm:t>
    </dgm:pt>
    <dgm:pt modelId="{0AAD0EDA-5467-47CC-A8F1-55BE4305560F}">
      <dgm:prSet/>
      <dgm:spPr/>
      <dgm:t>
        <a:bodyPr/>
        <a:lstStyle/>
        <a:p>
          <a:pPr algn="l"/>
          <a:r>
            <a:rPr lang="es-ES" dirty="0" err="1" smtClean="0">
              <a:hlinkClick xmlns:r="http://schemas.openxmlformats.org/officeDocument/2006/relationships" r:id="rId6" action="ppaction://hlinksldjump"/>
            </a:rPr>
            <a:t>Outsourcing</a:t>
          </a:r>
          <a:r>
            <a:rPr lang="es-ES" dirty="0" smtClean="0">
              <a:hlinkClick xmlns:r="http://schemas.openxmlformats.org/officeDocument/2006/relationships" r:id="rId6" action="ppaction://hlinksldjump"/>
            </a:rPr>
            <a:t> (subcontratación</a:t>
          </a:r>
          <a:r>
            <a:rPr lang="es-ES" dirty="0" smtClean="0"/>
            <a:t>)</a:t>
          </a:r>
          <a:endParaRPr lang="es-ES" dirty="0"/>
        </a:p>
      </dgm:t>
    </dgm:pt>
    <dgm:pt modelId="{9360BB13-FE57-45EA-B279-3C161C383EFF}" type="parTrans" cxnId="{2CBC66C6-DB6C-4A1C-A3E2-9C6F490B4FC7}">
      <dgm:prSet/>
      <dgm:spPr/>
      <dgm:t>
        <a:bodyPr/>
        <a:lstStyle/>
        <a:p>
          <a:endParaRPr lang="es-ES"/>
        </a:p>
      </dgm:t>
    </dgm:pt>
    <dgm:pt modelId="{67E1172F-DA4D-4C12-BDC0-819D304A6AFC}" type="sibTrans" cxnId="{2CBC66C6-DB6C-4A1C-A3E2-9C6F490B4FC7}">
      <dgm:prSet/>
      <dgm:spPr/>
      <dgm:t>
        <a:bodyPr/>
        <a:lstStyle/>
        <a:p>
          <a:endParaRPr lang="es-ES"/>
        </a:p>
      </dgm:t>
    </dgm:pt>
    <dgm:pt modelId="{B1BDB279-93D9-47AA-BBCE-98046E362C1B}">
      <dgm:prSet/>
      <dgm:spPr/>
      <dgm:t>
        <a:bodyPr/>
        <a:lstStyle/>
        <a:p>
          <a:r>
            <a:rPr lang="es-ES" dirty="0" smtClean="0">
              <a:hlinkClick xmlns:r="http://schemas.openxmlformats.org/officeDocument/2006/relationships" r:id="rId7" action="ppaction://hlinksldjump"/>
            </a:rPr>
            <a:t>Análisis político</a:t>
          </a:r>
          <a:endParaRPr lang="es-ES" dirty="0"/>
        </a:p>
      </dgm:t>
    </dgm:pt>
    <dgm:pt modelId="{B854457E-6DF3-40A8-B449-32549892594E}" type="parTrans" cxnId="{5F1DFEBB-5620-4B09-A497-9A630B22CF29}">
      <dgm:prSet/>
      <dgm:spPr/>
      <dgm:t>
        <a:bodyPr/>
        <a:lstStyle/>
        <a:p>
          <a:endParaRPr lang="es-ES"/>
        </a:p>
      </dgm:t>
    </dgm:pt>
    <dgm:pt modelId="{8725C2D1-7619-4C9F-85C9-1BED74569754}" type="sibTrans" cxnId="{5F1DFEBB-5620-4B09-A497-9A630B22CF29}">
      <dgm:prSet/>
      <dgm:spPr/>
      <dgm:t>
        <a:bodyPr/>
        <a:lstStyle/>
        <a:p>
          <a:endParaRPr lang="es-ES"/>
        </a:p>
      </dgm:t>
    </dgm:pt>
    <dgm:pt modelId="{23E23153-C823-45AE-94AD-ADD6F5B83100}">
      <dgm:prSet/>
      <dgm:spPr/>
      <dgm:t>
        <a:bodyPr/>
        <a:lstStyle/>
        <a:p>
          <a:r>
            <a:rPr lang="es-ES" dirty="0" smtClean="0">
              <a:hlinkClick xmlns:r="http://schemas.openxmlformats.org/officeDocument/2006/relationships" r:id="rId8" action="ppaction://hlinksldjump"/>
            </a:rPr>
            <a:t>Análisis tecnológico</a:t>
          </a:r>
          <a:endParaRPr lang="es-ES" dirty="0"/>
        </a:p>
      </dgm:t>
    </dgm:pt>
    <dgm:pt modelId="{3BCDEFA8-6DF4-4053-BFEB-25BCBBC12FC9}" type="parTrans" cxnId="{3930EEFB-0022-4C63-8456-BFA4FEF1FB7B}">
      <dgm:prSet/>
      <dgm:spPr/>
      <dgm:t>
        <a:bodyPr/>
        <a:lstStyle/>
        <a:p>
          <a:endParaRPr lang="es-ES"/>
        </a:p>
      </dgm:t>
    </dgm:pt>
    <dgm:pt modelId="{BC226B54-93D0-414A-8CF1-41735AA25494}" type="sibTrans" cxnId="{3930EEFB-0022-4C63-8456-BFA4FEF1FB7B}">
      <dgm:prSet/>
      <dgm:spPr/>
      <dgm:t>
        <a:bodyPr/>
        <a:lstStyle/>
        <a:p>
          <a:endParaRPr lang="es-ES"/>
        </a:p>
      </dgm:t>
    </dgm:pt>
    <dgm:pt modelId="{1A4BE3DC-EE54-437B-8C38-4797E718D08D}">
      <dgm:prSet/>
      <dgm:spPr/>
      <dgm:t>
        <a:bodyPr/>
        <a:lstStyle/>
        <a:p>
          <a:r>
            <a:rPr lang="es-ES" dirty="0" smtClean="0">
              <a:hlinkClick xmlns:r="http://schemas.openxmlformats.org/officeDocument/2006/relationships" r:id="rId9" action="ppaction://hlinksldjump"/>
            </a:rPr>
            <a:t>Análisis entorno</a:t>
          </a:r>
          <a:endParaRPr lang="es-ES" dirty="0"/>
        </a:p>
      </dgm:t>
    </dgm:pt>
    <dgm:pt modelId="{D34C1DEA-5A4B-4032-B078-1BB460C84347}" type="parTrans" cxnId="{703EE886-41BB-4F96-A6AF-E1211341E1E2}">
      <dgm:prSet/>
      <dgm:spPr/>
      <dgm:t>
        <a:bodyPr/>
        <a:lstStyle/>
        <a:p>
          <a:endParaRPr lang="es-ES"/>
        </a:p>
      </dgm:t>
    </dgm:pt>
    <dgm:pt modelId="{FE9BAF7E-6A93-4136-A9B9-CE12416599D6}" type="sibTrans" cxnId="{703EE886-41BB-4F96-A6AF-E1211341E1E2}">
      <dgm:prSet/>
      <dgm:spPr/>
      <dgm:t>
        <a:bodyPr/>
        <a:lstStyle/>
        <a:p>
          <a:endParaRPr lang="es-ES"/>
        </a:p>
      </dgm:t>
    </dgm:pt>
    <dgm:pt modelId="{AE88B0A5-76EF-4976-AF7B-111FD94FBE25}">
      <dgm:prSet/>
      <dgm:spPr/>
      <dgm:t>
        <a:bodyPr/>
        <a:lstStyle/>
        <a:p>
          <a:r>
            <a:rPr lang="es-ES" dirty="0" smtClean="0">
              <a:hlinkClick xmlns:r="http://schemas.openxmlformats.org/officeDocument/2006/relationships" r:id="rId10" action="ppaction://hlinksldjump"/>
            </a:rPr>
            <a:t>Análisis de estrategia.</a:t>
          </a:r>
          <a:endParaRPr lang="es-ES" dirty="0"/>
        </a:p>
      </dgm:t>
    </dgm:pt>
    <dgm:pt modelId="{0CD6A7E0-EBFB-4B67-AFED-206A86C7E834}" type="parTrans" cxnId="{CC18CE34-C17D-4977-A1F8-F34B955EA53E}">
      <dgm:prSet/>
      <dgm:spPr/>
      <dgm:t>
        <a:bodyPr/>
        <a:lstStyle/>
        <a:p>
          <a:endParaRPr lang="es-ES"/>
        </a:p>
      </dgm:t>
    </dgm:pt>
    <dgm:pt modelId="{FD75F0A5-6E36-4053-A692-CF183DDB85FB}" type="sibTrans" cxnId="{CC18CE34-C17D-4977-A1F8-F34B955EA53E}">
      <dgm:prSet/>
      <dgm:spPr/>
      <dgm:t>
        <a:bodyPr/>
        <a:lstStyle/>
        <a:p>
          <a:endParaRPr lang="es-ES"/>
        </a:p>
      </dgm:t>
    </dgm:pt>
    <dgm:pt modelId="{B16170E0-D51A-4B5E-BD30-915094229530}">
      <dgm:prSet/>
      <dgm:spPr/>
      <dgm:t>
        <a:bodyPr/>
        <a:lstStyle/>
        <a:p>
          <a:endParaRPr lang="es-ES" dirty="0"/>
        </a:p>
      </dgm:t>
    </dgm:pt>
    <dgm:pt modelId="{713B88F4-DF45-401E-9451-D8812EDBF31D}" type="parTrans" cxnId="{E505D7F2-ECC9-461B-B2DD-35B82DA9337A}">
      <dgm:prSet/>
      <dgm:spPr/>
      <dgm:t>
        <a:bodyPr/>
        <a:lstStyle/>
        <a:p>
          <a:endParaRPr lang="es-ES"/>
        </a:p>
      </dgm:t>
    </dgm:pt>
    <dgm:pt modelId="{CB0811D2-05CD-4351-867D-9375DFDBB609}" type="sibTrans" cxnId="{E505D7F2-ECC9-461B-B2DD-35B82DA9337A}">
      <dgm:prSet/>
      <dgm:spPr/>
      <dgm:t>
        <a:bodyPr/>
        <a:lstStyle/>
        <a:p>
          <a:endParaRPr lang="es-ES"/>
        </a:p>
      </dgm:t>
    </dgm:pt>
    <dgm:pt modelId="{FBBE0A23-5F23-4C9F-ABB6-30253EB87C9B}">
      <dgm:prSet/>
      <dgm:spPr/>
      <dgm:t>
        <a:bodyPr/>
        <a:lstStyle/>
        <a:p>
          <a:r>
            <a:rPr lang="es-ES" dirty="0" smtClean="0">
              <a:hlinkClick xmlns:r="http://schemas.openxmlformats.org/officeDocument/2006/relationships" r:id="rId11" action="ppaction://hlinksldjump"/>
            </a:rPr>
            <a:t>Ajuste </a:t>
          </a:r>
          <a:r>
            <a:rPr lang="es-ES" dirty="0" err="1" smtClean="0">
              <a:hlinkClick xmlns:r="http://schemas.openxmlformats.org/officeDocument/2006/relationships" r:id="rId11" action="ppaction://hlinksldjump"/>
            </a:rPr>
            <a:t>intraorganizativo</a:t>
          </a:r>
          <a:r>
            <a:rPr lang="es-ES" dirty="0" smtClean="0"/>
            <a:t>.</a:t>
          </a:r>
          <a:endParaRPr lang="es-ES" dirty="0"/>
        </a:p>
      </dgm:t>
    </dgm:pt>
    <dgm:pt modelId="{8A011B18-D14F-4FAF-BE26-11BFD1CFC671}" type="parTrans" cxnId="{F6F40CC0-7261-413F-AC58-D2CC6A345D2D}">
      <dgm:prSet/>
      <dgm:spPr/>
    </dgm:pt>
    <dgm:pt modelId="{C90356AD-0BBF-45EF-A21D-4921A1DC9D97}" type="sibTrans" cxnId="{F6F40CC0-7261-413F-AC58-D2CC6A345D2D}">
      <dgm:prSet/>
      <dgm:spPr/>
    </dgm:pt>
    <dgm:pt modelId="{8827EA4A-4AFE-4097-84EF-D4C33B43560D}">
      <dgm:prSet/>
      <dgm:spPr/>
      <dgm:t>
        <a:bodyPr/>
        <a:lstStyle/>
        <a:p>
          <a:pPr algn="l"/>
          <a:r>
            <a:rPr lang="es-ES" dirty="0" smtClean="0">
              <a:hlinkClick xmlns:r="http://schemas.openxmlformats.org/officeDocument/2006/relationships" r:id="rId12" action="ppaction://hlinksldjump"/>
            </a:rPr>
            <a:t>Manual de procesos</a:t>
          </a:r>
          <a:endParaRPr lang="es-ES" dirty="0"/>
        </a:p>
      </dgm:t>
    </dgm:pt>
    <dgm:pt modelId="{8DCDA78A-28E6-4F8D-8558-CEAB890AF270}" type="parTrans" cxnId="{3B216378-7F7D-4C95-9548-B51C0C99CBF8}">
      <dgm:prSet/>
      <dgm:spPr/>
    </dgm:pt>
    <dgm:pt modelId="{072FAE8F-3B90-464F-B5A7-A3FD89AB9D39}" type="sibTrans" cxnId="{3B216378-7F7D-4C95-9548-B51C0C99CBF8}">
      <dgm:prSet/>
      <dgm:spPr/>
    </dgm:pt>
    <dgm:pt modelId="{977BCF5E-D10F-4009-9023-E170F10334B7}">
      <dgm:prSet/>
      <dgm:spPr/>
      <dgm:t>
        <a:bodyPr/>
        <a:lstStyle/>
        <a:p>
          <a:pPr algn="ctr"/>
          <a:r>
            <a:rPr lang="es-ES" dirty="0" smtClean="0">
              <a:hlinkClick xmlns:r="http://schemas.openxmlformats.org/officeDocument/2006/relationships" r:id="rId13" action="ppaction://hlinksldjump"/>
            </a:rPr>
            <a:t>Gasolinera</a:t>
          </a:r>
          <a:endParaRPr lang="es-ES" dirty="0"/>
        </a:p>
      </dgm:t>
    </dgm:pt>
    <dgm:pt modelId="{17BA0A54-8761-4B35-83D5-D74DD67F4489}" type="parTrans" cxnId="{11517153-75FB-4A06-8AE8-D6C435179A42}">
      <dgm:prSet/>
      <dgm:spPr/>
    </dgm:pt>
    <dgm:pt modelId="{52F98EC8-F769-44E6-BBA4-B334F6612074}" type="sibTrans" cxnId="{11517153-75FB-4A06-8AE8-D6C435179A42}">
      <dgm:prSet/>
      <dgm:spPr/>
    </dgm:pt>
    <dgm:pt modelId="{6582A941-279E-4792-BB9C-0E4B0C4E5BC4}">
      <dgm:prSet/>
      <dgm:spPr/>
      <dgm:t>
        <a:bodyPr/>
        <a:lstStyle/>
        <a:p>
          <a:pPr algn="ctr"/>
          <a:r>
            <a:rPr lang="es-ES" dirty="0" smtClean="0">
              <a:hlinkClick xmlns:r="http://schemas.openxmlformats.org/officeDocument/2006/relationships" r:id="rId14" action="ppaction://hlinksldjump"/>
            </a:rPr>
            <a:t>Hotel-</a:t>
          </a:r>
          <a:r>
            <a:rPr lang="es-ES" dirty="0" err="1" smtClean="0">
              <a:hlinkClick xmlns:r="http://schemas.openxmlformats.org/officeDocument/2006/relationships" r:id="rId14" action="ppaction://hlinksldjump"/>
            </a:rPr>
            <a:t>rest</a:t>
          </a:r>
          <a:r>
            <a:rPr lang="es-ES" dirty="0" smtClean="0">
              <a:hlinkClick xmlns:r="http://schemas.openxmlformats.org/officeDocument/2006/relationships" r:id="rId14" action="ppaction://hlinksldjump"/>
            </a:rPr>
            <a:t>.</a:t>
          </a:r>
          <a:endParaRPr lang="es-ES" dirty="0"/>
        </a:p>
      </dgm:t>
    </dgm:pt>
    <dgm:pt modelId="{F2393E77-104D-4893-A5E0-87B834AE001D}" type="parTrans" cxnId="{D7249514-9C74-4C5D-8C3F-E5993D50D898}">
      <dgm:prSet/>
      <dgm:spPr/>
    </dgm:pt>
    <dgm:pt modelId="{B75B6257-2CD4-43A5-81FF-30C170A3887F}" type="sibTrans" cxnId="{D7249514-9C74-4C5D-8C3F-E5993D50D898}">
      <dgm:prSet/>
      <dgm:spPr/>
    </dgm:pt>
    <dgm:pt modelId="{BBD7BA62-9855-484C-BD52-70A8AB9C22C0}" type="pres">
      <dgm:prSet presAssocID="{2CFED38C-9D11-40D5-9B23-DB009BBAED55}" presName="Name0" presStyleCnt="0">
        <dgm:presLayoutVars>
          <dgm:dir/>
          <dgm:animLvl val="lvl"/>
          <dgm:resizeHandles val="exact"/>
        </dgm:presLayoutVars>
      </dgm:prSet>
      <dgm:spPr/>
      <dgm:t>
        <a:bodyPr/>
        <a:lstStyle/>
        <a:p>
          <a:endParaRPr lang="es-ES"/>
        </a:p>
      </dgm:t>
    </dgm:pt>
    <dgm:pt modelId="{AA0F066B-A720-477A-B48D-74CC681CC413}" type="pres">
      <dgm:prSet presAssocID="{5DFB89DC-E86B-443B-BCFF-074673092ADF}" presName="composite" presStyleCnt="0"/>
      <dgm:spPr/>
      <dgm:t>
        <a:bodyPr/>
        <a:lstStyle/>
        <a:p>
          <a:endParaRPr lang="es-ES"/>
        </a:p>
      </dgm:t>
    </dgm:pt>
    <dgm:pt modelId="{452C99EB-A8F1-4C23-93F6-F8E419AF1E14}" type="pres">
      <dgm:prSet presAssocID="{5DFB89DC-E86B-443B-BCFF-074673092ADF}" presName="parTx" presStyleLbl="alignNode1" presStyleIdx="0" presStyleCnt="4">
        <dgm:presLayoutVars>
          <dgm:chMax val="0"/>
          <dgm:chPref val="0"/>
          <dgm:bulletEnabled val="1"/>
        </dgm:presLayoutVars>
      </dgm:prSet>
      <dgm:spPr/>
      <dgm:t>
        <a:bodyPr/>
        <a:lstStyle/>
        <a:p>
          <a:endParaRPr lang="es-ES"/>
        </a:p>
      </dgm:t>
    </dgm:pt>
    <dgm:pt modelId="{D8BE4071-05F5-44FE-9D41-898058FE605A}" type="pres">
      <dgm:prSet presAssocID="{5DFB89DC-E86B-443B-BCFF-074673092ADF}" presName="desTx" presStyleLbl="alignAccFollowNode1" presStyleIdx="0" presStyleCnt="4">
        <dgm:presLayoutVars>
          <dgm:bulletEnabled val="1"/>
        </dgm:presLayoutVars>
      </dgm:prSet>
      <dgm:spPr/>
      <dgm:t>
        <a:bodyPr/>
        <a:lstStyle/>
        <a:p>
          <a:endParaRPr lang="es-ES"/>
        </a:p>
      </dgm:t>
    </dgm:pt>
    <dgm:pt modelId="{6448C2DC-22BF-4C30-BA06-82565FBC6A4F}" type="pres">
      <dgm:prSet presAssocID="{DAE26BB2-70B2-46E6-AEC1-A07DC0DE3B9E}" presName="space" presStyleCnt="0"/>
      <dgm:spPr/>
      <dgm:t>
        <a:bodyPr/>
        <a:lstStyle/>
        <a:p>
          <a:endParaRPr lang="es-ES"/>
        </a:p>
      </dgm:t>
    </dgm:pt>
    <dgm:pt modelId="{12B6DC46-416A-4976-8AC4-A64ADB812659}" type="pres">
      <dgm:prSet presAssocID="{7BA0BD98-05BD-4DD2-85C4-FC51B984D9E8}" presName="composite" presStyleCnt="0"/>
      <dgm:spPr/>
      <dgm:t>
        <a:bodyPr/>
        <a:lstStyle/>
        <a:p>
          <a:endParaRPr lang="es-ES"/>
        </a:p>
      </dgm:t>
    </dgm:pt>
    <dgm:pt modelId="{295B07C5-F053-4C14-9EE2-8767F85F06F4}" type="pres">
      <dgm:prSet presAssocID="{7BA0BD98-05BD-4DD2-85C4-FC51B984D9E8}" presName="parTx" presStyleLbl="alignNode1" presStyleIdx="1" presStyleCnt="4">
        <dgm:presLayoutVars>
          <dgm:chMax val="0"/>
          <dgm:chPref val="0"/>
          <dgm:bulletEnabled val="1"/>
        </dgm:presLayoutVars>
      </dgm:prSet>
      <dgm:spPr/>
      <dgm:t>
        <a:bodyPr/>
        <a:lstStyle/>
        <a:p>
          <a:endParaRPr lang="es-ES"/>
        </a:p>
      </dgm:t>
    </dgm:pt>
    <dgm:pt modelId="{A55A6C2C-7194-4C52-B590-185947CEE844}" type="pres">
      <dgm:prSet presAssocID="{7BA0BD98-05BD-4DD2-85C4-FC51B984D9E8}" presName="desTx" presStyleLbl="alignAccFollowNode1" presStyleIdx="1" presStyleCnt="4">
        <dgm:presLayoutVars>
          <dgm:bulletEnabled val="1"/>
        </dgm:presLayoutVars>
      </dgm:prSet>
      <dgm:spPr/>
      <dgm:t>
        <a:bodyPr/>
        <a:lstStyle/>
        <a:p>
          <a:endParaRPr lang="es-ES"/>
        </a:p>
      </dgm:t>
    </dgm:pt>
    <dgm:pt modelId="{764491FD-FF16-4FE2-AC87-FCCF86BCC229}" type="pres">
      <dgm:prSet presAssocID="{34F900EE-799A-449D-A01F-0E91BD7BD9D6}" presName="space" presStyleCnt="0"/>
      <dgm:spPr/>
      <dgm:t>
        <a:bodyPr/>
        <a:lstStyle/>
        <a:p>
          <a:endParaRPr lang="es-ES"/>
        </a:p>
      </dgm:t>
    </dgm:pt>
    <dgm:pt modelId="{8D98EB67-93D6-4583-B972-668732A2FFD0}" type="pres">
      <dgm:prSet presAssocID="{25DEAB47-4758-4047-8B42-469C86A57AD8}" presName="composite" presStyleCnt="0"/>
      <dgm:spPr/>
      <dgm:t>
        <a:bodyPr/>
        <a:lstStyle/>
        <a:p>
          <a:endParaRPr lang="es-ES"/>
        </a:p>
      </dgm:t>
    </dgm:pt>
    <dgm:pt modelId="{14C0CC82-249C-45E9-A4A8-2AB48C553493}" type="pres">
      <dgm:prSet presAssocID="{25DEAB47-4758-4047-8B42-469C86A57AD8}" presName="parTx" presStyleLbl="alignNode1" presStyleIdx="2" presStyleCnt="4">
        <dgm:presLayoutVars>
          <dgm:chMax val="0"/>
          <dgm:chPref val="0"/>
          <dgm:bulletEnabled val="1"/>
        </dgm:presLayoutVars>
      </dgm:prSet>
      <dgm:spPr/>
      <dgm:t>
        <a:bodyPr/>
        <a:lstStyle/>
        <a:p>
          <a:endParaRPr lang="es-ES"/>
        </a:p>
      </dgm:t>
    </dgm:pt>
    <dgm:pt modelId="{89610757-F0D8-49A2-B3B2-0281D646E5F1}" type="pres">
      <dgm:prSet presAssocID="{25DEAB47-4758-4047-8B42-469C86A57AD8}" presName="desTx" presStyleLbl="alignAccFollowNode1" presStyleIdx="2" presStyleCnt="4">
        <dgm:presLayoutVars>
          <dgm:bulletEnabled val="1"/>
        </dgm:presLayoutVars>
      </dgm:prSet>
      <dgm:spPr/>
      <dgm:t>
        <a:bodyPr/>
        <a:lstStyle/>
        <a:p>
          <a:endParaRPr lang="es-ES"/>
        </a:p>
      </dgm:t>
    </dgm:pt>
    <dgm:pt modelId="{2AECD47F-D1D6-49A0-A889-E230DD8FECC1}" type="pres">
      <dgm:prSet presAssocID="{1414369B-6F2A-4393-9248-0F2BE4EBA2BF}" presName="space" presStyleCnt="0"/>
      <dgm:spPr/>
      <dgm:t>
        <a:bodyPr/>
        <a:lstStyle/>
        <a:p>
          <a:endParaRPr lang="es-ES"/>
        </a:p>
      </dgm:t>
    </dgm:pt>
    <dgm:pt modelId="{C6F63BB0-2CC9-4607-9DFC-0D584994A88C}" type="pres">
      <dgm:prSet presAssocID="{88665058-BA27-4D60-BE17-668E1C104262}" presName="composite" presStyleCnt="0"/>
      <dgm:spPr/>
      <dgm:t>
        <a:bodyPr/>
        <a:lstStyle/>
        <a:p>
          <a:endParaRPr lang="es-ES"/>
        </a:p>
      </dgm:t>
    </dgm:pt>
    <dgm:pt modelId="{DEB41517-F70F-4F0C-A80E-1FB75FF33064}" type="pres">
      <dgm:prSet presAssocID="{88665058-BA27-4D60-BE17-668E1C104262}" presName="parTx" presStyleLbl="alignNode1" presStyleIdx="3" presStyleCnt="4">
        <dgm:presLayoutVars>
          <dgm:chMax val="0"/>
          <dgm:chPref val="0"/>
          <dgm:bulletEnabled val="1"/>
        </dgm:presLayoutVars>
      </dgm:prSet>
      <dgm:spPr/>
      <dgm:t>
        <a:bodyPr/>
        <a:lstStyle/>
        <a:p>
          <a:endParaRPr lang="es-ES"/>
        </a:p>
      </dgm:t>
    </dgm:pt>
    <dgm:pt modelId="{4FC68C09-CE2F-4E19-9B32-549349BF93C9}" type="pres">
      <dgm:prSet presAssocID="{88665058-BA27-4D60-BE17-668E1C104262}" presName="desTx" presStyleLbl="alignAccFollowNode1" presStyleIdx="3" presStyleCnt="4" custLinFactNeighborX="3877" custLinFactNeighborY="-75">
        <dgm:presLayoutVars>
          <dgm:bulletEnabled val="1"/>
        </dgm:presLayoutVars>
      </dgm:prSet>
      <dgm:spPr/>
      <dgm:t>
        <a:bodyPr/>
        <a:lstStyle/>
        <a:p>
          <a:endParaRPr lang="es-ES"/>
        </a:p>
      </dgm:t>
    </dgm:pt>
  </dgm:ptLst>
  <dgm:cxnLst>
    <dgm:cxn modelId="{E4F3FA21-A50B-4B9E-AB07-B6B612569CB3}" type="presOf" srcId="{25DEAB47-4758-4047-8B42-469C86A57AD8}" destId="{14C0CC82-249C-45E9-A4A8-2AB48C553493}" srcOrd="0" destOrd="0" presId="urn:microsoft.com/office/officeart/2005/8/layout/hList1"/>
    <dgm:cxn modelId="{53862957-D8C8-40E1-9260-F2045E49A176}" srcId="{7BA0BD98-05BD-4DD2-85C4-FC51B984D9E8}" destId="{11FBC33E-7BD3-4342-B80F-359E17F95B63}" srcOrd="7" destOrd="0" parTransId="{7203746A-0E21-40FF-90F0-B756932177F6}" sibTransId="{2600D172-D4CD-479B-828A-14B6C867A444}"/>
    <dgm:cxn modelId="{876A45B1-0E73-4EBA-B103-D6CC784319A4}" srcId="{2CFED38C-9D11-40D5-9B23-DB009BBAED55}" destId="{5DFB89DC-E86B-443B-BCFF-074673092ADF}" srcOrd="0" destOrd="0" parTransId="{49A3DA58-836C-42C2-A7C7-B35D07695CF1}" sibTransId="{DAE26BB2-70B2-46E6-AEC1-A07DC0DE3B9E}"/>
    <dgm:cxn modelId="{8E89ED67-B48C-4D3F-B030-42AF3A8C0336}" type="presOf" srcId="{7BA0BD98-05BD-4DD2-85C4-FC51B984D9E8}" destId="{295B07C5-F053-4C14-9EE2-8767F85F06F4}" srcOrd="0" destOrd="0" presId="urn:microsoft.com/office/officeart/2005/8/layout/hList1"/>
    <dgm:cxn modelId="{3930EEFB-0022-4C63-8456-BFA4FEF1FB7B}" srcId="{25DEAB47-4758-4047-8B42-469C86A57AD8}" destId="{23E23153-C823-45AE-94AD-ADD6F5B83100}" srcOrd="1" destOrd="0" parTransId="{3BCDEFA8-6DF4-4053-BFEB-25BCBBC12FC9}" sibTransId="{BC226B54-93D0-414A-8CF1-41735AA25494}"/>
    <dgm:cxn modelId="{5618B78F-AF82-47B6-B208-97763599CE47}" type="presOf" srcId="{BEDE6EA2-D648-4614-B83E-4F842DE76BA7}" destId="{A55A6C2C-7194-4C52-B590-185947CEE844}" srcOrd="0" destOrd="5" presId="urn:microsoft.com/office/officeart/2005/8/layout/hList1"/>
    <dgm:cxn modelId="{FA6E802D-4D38-4BFF-8F76-B60DCD39AE86}" type="presOf" srcId="{5FF964D5-438D-4C2E-80B9-0AB51FB1D7E6}" destId="{A55A6C2C-7194-4C52-B590-185947CEE844}" srcOrd="0" destOrd="0" presId="urn:microsoft.com/office/officeart/2005/8/layout/hList1"/>
    <dgm:cxn modelId="{5F1DFEBB-5620-4B09-A497-9A630B22CF29}" srcId="{25DEAB47-4758-4047-8B42-469C86A57AD8}" destId="{B1BDB279-93D9-47AA-BBCE-98046E362C1B}" srcOrd="0" destOrd="0" parTransId="{B854457E-6DF3-40A8-B449-32549892594E}" sibTransId="{8725C2D1-7619-4C9F-85C9-1BED74569754}"/>
    <dgm:cxn modelId="{7B88C21E-2F3D-483B-BBE5-0090E2A7AB67}" type="presOf" srcId="{1A4BE3DC-EE54-437B-8C38-4797E718D08D}" destId="{89610757-F0D8-49A2-B3B2-0281D646E5F1}" srcOrd="0" destOrd="2" presId="urn:microsoft.com/office/officeart/2005/8/layout/hList1"/>
    <dgm:cxn modelId="{7B3BFB0E-0573-4278-B233-6095E30209A6}" srcId="{7BA0BD98-05BD-4DD2-85C4-FC51B984D9E8}" destId="{1679441A-C064-460C-A30A-030074AC7945}" srcOrd="2" destOrd="0" parTransId="{9EE03A90-F0C3-4DA8-8F42-355E1BDAB3EB}" sibTransId="{2550318D-1E0E-4059-841C-12205524F2C7}"/>
    <dgm:cxn modelId="{A2D2650F-F38F-4656-AC64-14DE22B87BB5}" srcId="{7BA0BD98-05BD-4DD2-85C4-FC51B984D9E8}" destId="{5FF964D5-438D-4C2E-80B9-0AB51FB1D7E6}" srcOrd="0" destOrd="0" parTransId="{EC35C2E3-AFE7-4E56-AB2B-5AE8AEA71C8F}" sibTransId="{DB663168-FA1C-4A58-83B5-6FC1FD88DF99}"/>
    <dgm:cxn modelId="{3B216378-7F7D-4C95-9548-B51C0C99CBF8}" srcId="{7BA0BD98-05BD-4DD2-85C4-FC51B984D9E8}" destId="{8827EA4A-4AFE-4097-84EF-D4C33B43560D}" srcOrd="1" destOrd="0" parTransId="{8DCDA78A-28E6-4F8D-8558-CEAB890AF270}" sibTransId="{072FAE8F-3B90-464F-B5A7-A3FD89AB9D39}"/>
    <dgm:cxn modelId="{CEC1338E-BBAE-4EAC-BE1C-F7C949CDD330}" type="presOf" srcId="{88665058-BA27-4D60-BE17-668E1C104262}" destId="{DEB41517-F70F-4F0C-A80E-1FB75FF33064}" srcOrd="0" destOrd="0" presId="urn:microsoft.com/office/officeart/2005/8/layout/hList1"/>
    <dgm:cxn modelId="{E6FF336D-24C1-4600-8EDB-1D031FBF0E4A}" type="presOf" srcId="{2CFED38C-9D11-40D5-9B23-DB009BBAED55}" destId="{BBD7BA62-9855-484C-BD52-70A8AB9C22C0}" srcOrd="0" destOrd="0" presId="urn:microsoft.com/office/officeart/2005/8/layout/hList1"/>
    <dgm:cxn modelId="{CC18CE34-C17D-4977-A1F8-F34B955EA53E}" srcId="{25DEAB47-4758-4047-8B42-469C86A57AD8}" destId="{AE88B0A5-76EF-4976-AF7B-111FD94FBE25}" srcOrd="3" destOrd="0" parTransId="{0CD6A7E0-EBFB-4B67-AFED-206A86C7E834}" sibTransId="{FD75F0A5-6E36-4053-A692-CF183DDB85FB}"/>
    <dgm:cxn modelId="{D7249514-9C74-4C5D-8C3F-E5993D50D898}" srcId="{7BA0BD98-05BD-4DD2-85C4-FC51B984D9E8}" destId="{6582A941-279E-4792-BB9C-0E4B0C4E5BC4}" srcOrd="4" destOrd="0" parTransId="{F2393E77-104D-4893-A5E0-87B834AE001D}" sibTransId="{B75B6257-2CD4-43A5-81FF-30C170A3887F}"/>
    <dgm:cxn modelId="{DF1D3FBD-F277-439F-9669-80345C86C374}" srcId="{7BA0BD98-05BD-4DD2-85C4-FC51B984D9E8}" destId="{BEDE6EA2-D648-4614-B83E-4F842DE76BA7}" srcOrd="5" destOrd="0" parTransId="{C6CBFBA8-E534-4D1F-AC45-F24A8A8FE99A}" sibTransId="{020E57EA-7785-44E0-8194-3288433EFD89}"/>
    <dgm:cxn modelId="{B99BFA7F-1D86-46E8-B7AA-6E887219E2D5}" type="presOf" srcId="{977BCF5E-D10F-4009-9023-E170F10334B7}" destId="{A55A6C2C-7194-4C52-B590-185947CEE844}" srcOrd="0" destOrd="3" presId="urn:microsoft.com/office/officeart/2005/8/layout/hList1"/>
    <dgm:cxn modelId="{F6F40CC0-7261-413F-AC58-D2CC6A345D2D}" srcId="{88665058-BA27-4D60-BE17-668E1C104262}" destId="{FBBE0A23-5F23-4C9F-ABB6-30253EB87C9B}" srcOrd="0" destOrd="0" parTransId="{8A011B18-D14F-4FAF-BE26-11BFD1CFC671}" sibTransId="{C90356AD-0BBF-45EF-A21D-4921A1DC9D97}"/>
    <dgm:cxn modelId="{381AD82F-8E7E-49AD-A62A-9B212764BD59}" srcId="{5DFB89DC-E86B-443B-BCFF-074673092ADF}" destId="{1019B9FA-F86B-4A6F-A5DB-F0169355191C}" srcOrd="0" destOrd="0" parTransId="{149962BD-0479-453C-9EC1-7E17711C9B4C}" sibTransId="{19651DF4-A030-4F31-B855-D0BAE32138F1}"/>
    <dgm:cxn modelId="{3915CF0A-5EC3-4855-924F-726A841F1F53}" srcId="{5DFB89DC-E86B-443B-BCFF-074673092ADF}" destId="{55FB1F3B-1CE5-4B54-939F-E6B6051CDB16}" srcOrd="2" destOrd="0" parTransId="{26321B24-4C14-479A-8773-FD7CA9DBD833}" sibTransId="{60C849DC-F6AA-495A-BBC2-6854536F7DD2}"/>
    <dgm:cxn modelId="{22D80424-91B7-4D79-9566-DE830E7C0E92}" type="presOf" srcId="{AE88B0A5-76EF-4976-AF7B-111FD94FBE25}" destId="{89610757-F0D8-49A2-B3B2-0281D646E5F1}" srcOrd="0" destOrd="3" presId="urn:microsoft.com/office/officeart/2005/8/layout/hList1"/>
    <dgm:cxn modelId="{8BD833C9-AE4D-42A2-B78B-E7872E05DC9B}" type="presOf" srcId="{6582A941-279E-4792-BB9C-0E4B0C4E5BC4}" destId="{A55A6C2C-7194-4C52-B590-185947CEE844}" srcOrd="0" destOrd="4" presId="urn:microsoft.com/office/officeart/2005/8/layout/hList1"/>
    <dgm:cxn modelId="{1AED3F3D-C05A-458B-A7E0-0CBFE80D23C6}" type="presOf" srcId="{1019B9FA-F86B-4A6F-A5DB-F0169355191C}" destId="{D8BE4071-05F5-44FE-9D41-898058FE605A}" srcOrd="0" destOrd="0" presId="urn:microsoft.com/office/officeart/2005/8/layout/hList1"/>
    <dgm:cxn modelId="{1996FAF0-F26C-4E50-BE91-4D687B680F59}" type="presOf" srcId="{1679441A-C064-460C-A30A-030074AC7945}" destId="{A55A6C2C-7194-4C52-B590-185947CEE844}" srcOrd="0" destOrd="2" presId="urn:microsoft.com/office/officeart/2005/8/layout/hList1"/>
    <dgm:cxn modelId="{0F8B525B-30C5-494C-B402-5A6409258511}" type="presOf" srcId="{FBBE0A23-5F23-4C9F-ABB6-30253EB87C9B}" destId="{4FC68C09-CE2F-4E19-9B32-549349BF93C9}" srcOrd="0" destOrd="0" presId="urn:microsoft.com/office/officeart/2005/8/layout/hList1"/>
    <dgm:cxn modelId="{EB2CD828-BBF9-4CD9-B4E3-2FCEFF0A8CAF}" srcId="{2CFED38C-9D11-40D5-9B23-DB009BBAED55}" destId="{88665058-BA27-4D60-BE17-668E1C104262}" srcOrd="3" destOrd="0" parTransId="{73243D04-59ED-41D6-83C5-079116E16928}" sibTransId="{AD6D461F-AF67-4D3E-962C-85E5B48063A2}"/>
    <dgm:cxn modelId="{2CBC66C6-DB6C-4A1C-A3E2-9C6F490B4FC7}" srcId="{7BA0BD98-05BD-4DD2-85C4-FC51B984D9E8}" destId="{0AAD0EDA-5467-47CC-A8F1-55BE4305560F}" srcOrd="6" destOrd="0" parTransId="{9360BB13-FE57-45EA-B279-3C161C383EFF}" sibTransId="{67E1172F-DA4D-4C12-BDC0-819D304A6AFC}"/>
    <dgm:cxn modelId="{30AC99BC-9037-4A36-9425-FD54FBC99B0F}" type="presOf" srcId="{55FB1F3B-1CE5-4B54-939F-E6B6051CDB16}" destId="{D8BE4071-05F5-44FE-9D41-898058FE605A}" srcOrd="0" destOrd="2" presId="urn:microsoft.com/office/officeart/2005/8/layout/hList1"/>
    <dgm:cxn modelId="{7DF85162-3AAF-4564-A2F4-E4D879CD6AC8}" type="presOf" srcId="{76B3134C-F1CA-4596-850F-66A56FC2502A}" destId="{D8BE4071-05F5-44FE-9D41-898058FE605A}" srcOrd="0" destOrd="1" presId="urn:microsoft.com/office/officeart/2005/8/layout/hList1"/>
    <dgm:cxn modelId="{58EB6E36-D5AD-475F-B1FE-7402D6CB52E0}" type="presOf" srcId="{11FBC33E-7BD3-4342-B80F-359E17F95B63}" destId="{A55A6C2C-7194-4C52-B590-185947CEE844}" srcOrd="0" destOrd="7" presId="urn:microsoft.com/office/officeart/2005/8/layout/hList1"/>
    <dgm:cxn modelId="{2819534E-D160-45BB-ACB9-8C308EABE43F}" type="presOf" srcId="{5DFB89DC-E86B-443B-BCFF-074673092ADF}" destId="{452C99EB-A8F1-4C23-93F6-F8E419AF1E14}" srcOrd="0" destOrd="0" presId="urn:microsoft.com/office/officeart/2005/8/layout/hList1"/>
    <dgm:cxn modelId="{703EE886-41BB-4F96-A6AF-E1211341E1E2}" srcId="{25DEAB47-4758-4047-8B42-469C86A57AD8}" destId="{1A4BE3DC-EE54-437B-8C38-4797E718D08D}" srcOrd="2" destOrd="0" parTransId="{D34C1DEA-5A4B-4032-B078-1BB460C84347}" sibTransId="{FE9BAF7E-6A93-4136-A9B9-CE12416599D6}"/>
    <dgm:cxn modelId="{FBBF1740-4F7A-458E-BD87-6DDE0AAC90E8}" type="presOf" srcId="{8827EA4A-4AFE-4097-84EF-D4C33B43560D}" destId="{A55A6C2C-7194-4C52-B590-185947CEE844}" srcOrd="0" destOrd="1" presId="urn:microsoft.com/office/officeart/2005/8/layout/hList1"/>
    <dgm:cxn modelId="{E505D7F2-ECC9-461B-B2DD-35B82DA9337A}" srcId="{25DEAB47-4758-4047-8B42-469C86A57AD8}" destId="{B16170E0-D51A-4B5E-BD30-915094229530}" srcOrd="4" destOrd="0" parTransId="{713B88F4-DF45-401E-9451-D8812EDBF31D}" sibTransId="{CB0811D2-05CD-4351-867D-9375DFDBB609}"/>
    <dgm:cxn modelId="{F8C33DAC-C85E-40D1-9693-1789D016532E}" srcId="{2CFED38C-9D11-40D5-9B23-DB009BBAED55}" destId="{25DEAB47-4758-4047-8B42-469C86A57AD8}" srcOrd="2" destOrd="0" parTransId="{DB9C52B9-E04F-4722-8620-19277C197D52}" sibTransId="{1414369B-6F2A-4393-9248-0F2BE4EBA2BF}"/>
    <dgm:cxn modelId="{A9872A3D-9603-454D-8E0D-41D5F87F3A81}" srcId="{5DFB89DC-E86B-443B-BCFF-074673092ADF}" destId="{76B3134C-F1CA-4596-850F-66A56FC2502A}" srcOrd="1" destOrd="0" parTransId="{43D927BB-BB17-4D03-B671-CFFDBF868634}" sibTransId="{243C33F5-8333-439D-B6AC-6A3CF4C55EFE}"/>
    <dgm:cxn modelId="{01F3F82B-7BAB-494C-9971-F66BF8B11F17}" type="presOf" srcId="{0AAD0EDA-5467-47CC-A8F1-55BE4305560F}" destId="{A55A6C2C-7194-4C52-B590-185947CEE844}" srcOrd="0" destOrd="6" presId="urn:microsoft.com/office/officeart/2005/8/layout/hList1"/>
    <dgm:cxn modelId="{576A8B94-A249-4ECC-9E45-90A7C8D9CE36}" type="presOf" srcId="{23E23153-C823-45AE-94AD-ADD6F5B83100}" destId="{89610757-F0D8-49A2-B3B2-0281D646E5F1}" srcOrd="0" destOrd="1" presId="urn:microsoft.com/office/officeart/2005/8/layout/hList1"/>
    <dgm:cxn modelId="{183D6C57-96BE-4236-A8DE-712B2E00D00E}" type="presOf" srcId="{B16170E0-D51A-4B5E-BD30-915094229530}" destId="{89610757-F0D8-49A2-B3B2-0281D646E5F1}" srcOrd="0" destOrd="4" presId="urn:microsoft.com/office/officeart/2005/8/layout/hList1"/>
    <dgm:cxn modelId="{82D57AC8-3558-4D4D-821E-1CF1A5C9C188}" srcId="{2CFED38C-9D11-40D5-9B23-DB009BBAED55}" destId="{7BA0BD98-05BD-4DD2-85C4-FC51B984D9E8}" srcOrd="1" destOrd="0" parTransId="{CE75087D-CD25-476F-90DF-6A7B2FD210FA}" sibTransId="{34F900EE-799A-449D-A01F-0E91BD7BD9D6}"/>
    <dgm:cxn modelId="{5BE7F47F-25A3-4264-B049-A6253D7CE6C1}" type="presOf" srcId="{B1BDB279-93D9-47AA-BBCE-98046E362C1B}" destId="{89610757-F0D8-49A2-B3B2-0281D646E5F1}" srcOrd="0" destOrd="0" presId="urn:microsoft.com/office/officeart/2005/8/layout/hList1"/>
    <dgm:cxn modelId="{11517153-75FB-4A06-8AE8-D6C435179A42}" srcId="{7BA0BD98-05BD-4DD2-85C4-FC51B984D9E8}" destId="{977BCF5E-D10F-4009-9023-E170F10334B7}" srcOrd="3" destOrd="0" parTransId="{17BA0A54-8761-4B35-83D5-D74DD67F4489}" sibTransId="{52F98EC8-F769-44E6-BBA4-B334F6612074}"/>
    <dgm:cxn modelId="{3A508CC9-A161-44A3-86F6-4D5516B48DBC}" type="presParOf" srcId="{BBD7BA62-9855-484C-BD52-70A8AB9C22C0}" destId="{AA0F066B-A720-477A-B48D-74CC681CC413}" srcOrd="0" destOrd="0" presId="urn:microsoft.com/office/officeart/2005/8/layout/hList1"/>
    <dgm:cxn modelId="{128A76FE-6E91-44A7-BAD0-319AC207B10D}" type="presParOf" srcId="{AA0F066B-A720-477A-B48D-74CC681CC413}" destId="{452C99EB-A8F1-4C23-93F6-F8E419AF1E14}" srcOrd="0" destOrd="0" presId="urn:microsoft.com/office/officeart/2005/8/layout/hList1"/>
    <dgm:cxn modelId="{62006A8D-47DD-49D6-8498-BB0FB7354B0D}" type="presParOf" srcId="{AA0F066B-A720-477A-B48D-74CC681CC413}" destId="{D8BE4071-05F5-44FE-9D41-898058FE605A}" srcOrd="1" destOrd="0" presId="urn:microsoft.com/office/officeart/2005/8/layout/hList1"/>
    <dgm:cxn modelId="{7F496B9B-692F-4446-AEB2-BA70C98E5DEF}" type="presParOf" srcId="{BBD7BA62-9855-484C-BD52-70A8AB9C22C0}" destId="{6448C2DC-22BF-4C30-BA06-82565FBC6A4F}" srcOrd="1" destOrd="0" presId="urn:microsoft.com/office/officeart/2005/8/layout/hList1"/>
    <dgm:cxn modelId="{81AC3424-D4E3-4378-9397-BFC3B4119497}" type="presParOf" srcId="{BBD7BA62-9855-484C-BD52-70A8AB9C22C0}" destId="{12B6DC46-416A-4976-8AC4-A64ADB812659}" srcOrd="2" destOrd="0" presId="urn:microsoft.com/office/officeart/2005/8/layout/hList1"/>
    <dgm:cxn modelId="{15D3C5CF-5D2A-43F3-A602-3B2E1CF03D75}" type="presParOf" srcId="{12B6DC46-416A-4976-8AC4-A64ADB812659}" destId="{295B07C5-F053-4C14-9EE2-8767F85F06F4}" srcOrd="0" destOrd="0" presId="urn:microsoft.com/office/officeart/2005/8/layout/hList1"/>
    <dgm:cxn modelId="{7F8834CB-BA7B-4C76-B92F-410F2C54BF0C}" type="presParOf" srcId="{12B6DC46-416A-4976-8AC4-A64ADB812659}" destId="{A55A6C2C-7194-4C52-B590-185947CEE844}" srcOrd="1" destOrd="0" presId="urn:microsoft.com/office/officeart/2005/8/layout/hList1"/>
    <dgm:cxn modelId="{2DA20A54-A3D8-4FF5-B043-E4A53B4C7CDC}" type="presParOf" srcId="{BBD7BA62-9855-484C-BD52-70A8AB9C22C0}" destId="{764491FD-FF16-4FE2-AC87-FCCF86BCC229}" srcOrd="3" destOrd="0" presId="urn:microsoft.com/office/officeart/2005/8/layout/hList1"/>
    <dgm:cxn modelId="{F736FCB2-56E5-408C-A7C6-69BA3CDDBDCF}" type="presParOf" srcId="{BBD7BA62-9855-484C-BD52-70A8AB9C22C0}" destId="{8D98EB67-93D6-4583-B972-668732A2FFD0}" srcOrd="4" destOrd="0" presId="urn:microsoft.com/office/officeart/2005/8/layout/hList1"/>
    <dgm:cxn modelId="{DFEB100B-9924-4A4D-9ED5-9A14968B5F2E}" type="presParOf" srcId="{8D98EB67-93D6-4583-B972-668732A2FFD0}" destId="{14C0CC82-249C-45E9-A4A8-2AB48C553493}" srcOrd="0" destOrd="0" presId="urn:microsoft.com/office/officeart/2005/8/layout/hList1"/>
    <dgm:cxn modelId="{BCD619D9-C1BB-43A9-A03E-0B52149A045B}" type="presParOf" srcId="{8D98EB67-93D6-4583-B972-668732A2FFD0}" destId="{89610757-F0D8-49A2-B3B2-0281D646E5F1}" srcOrd="1" destOrd="0" presId="urn:microsoft.com/office/officeart/2005/8/layout/hList1"/>
    <dgm:cxn modelId="{A24C3E10-E713-4730-9942-841A13039A0B}" type="presParOf" srcId="{BBD7BA62-9855-484C-BD52-70A8AB9C22C0}" destId="{2AECD47F-D1D6-49A0-A889-E230DD8FECC1}" srcOrd="5" destOrd="0" presId="urn:microsoft.com/office/officeart/2005/8/layout/hList1"/>
    <dgm:cxn modelId="{CC6ED959-2138-4D1A-B56C-C71747A1C381}" type="presParOf" srcId="{BBD7BA62-9855-484C-BD52-70A8AB9C22C0}" destId="{C6F63BB0-2CC9-4607-9DFC-0D584994A88C}" srcOrd="6" destOrd="0" presId="urn:microsoft.com/office/officeart/2005/8/layout/hList1"/>
    <dgm:cxn modelId="{25017FB0-CB70-4A25-AE8E-D6D5EAE51B53}" type="presParOf" srcId="{C6F63BB0-2CC9-4607-9DFC-0D584994A88C}" destId="{DEB41517-F70F-4F0C-A80E-1FB75FF33064}" srcOrd="0" destOrd="0" presId="urn:microsoft.com/office/officeart/2005/8/layout/hList1"/>
    <dgm:cxn modelId="{DDA0F894-7637-42FF-BA99-5AB79A52EA4B}" type="presParOf" srcId="{C6F63BB0-2CC9-4607-9DFC-0D584994A88C}" destId="{4FC68C09-CE2F-4E19-9B32-549349BF93C9}" srcOrd="1" destOrd="0" presId="urn:microsoft.com/office/officeart/2005/8/layout/hList1"/>
  </dgm:cxnLst>
  <dgm:bg/>
  <dgm:whole/>
</dgm:dataModel>
</file>

<file path=ppt/diagrams/data10.xml><?xml version="1.0" encoding="utf-8"?>
<dgm:dataModel xmlns:dgm="http://schemas.openxmlformats.org/drawingml/2006/diagram" xmlns:a="http://schemas.openxmlformats.org/drawingml/2006/main">
  <dgm:ptLst>
    <dgm:pt modelId="{DB708274-BE37-4E79-8137-19139D9405D0}" type="doc">
      <dgm:prSet loTypeId="urn:microsoft.com/office/officeart/2005/8/layout/vList3" loCatId="list" qsTypeId="urn:microsoft.com/office/officeart/2005/8/quickstyle/simple1" qsCatId="simple" csTypeId="urn:microsoft.com/office/officeart/2005/8/colors/accent1_2" csCatId="accent1" phldr="1"/>
      <dgm:spPr/>
    </dgm:pt>
    <dgm:pt modelId="{E4D98AE4-2DC3-437B-BCD9-7AD706D69269}">
      <dgm:prSet phldrT="[Texto]" custT="1"/>
      <dgm:spPr/>
      <dgm:t>
        <a:bodyPr/>
        <a:lstStyle/>
        <a:p>
          <a:r>
            <a:rPr lang="es-ES" sz="2400" dirty="0" smtClean="0"/>
            <a:t>Es  pequeña  y joven, </a:t>
          </a:r>
          <a:endParaRPr lang="es-ES" sz="2400" dirty="0"/>
        </a:p>
      </dgm:t>
    </dgm:pt>
    <dgm:pt modelId="{45F6D8BD-FE7C-4D54-B3F1-FD2DDB2AFD2F}" type="parTrans" cxnId="{853E49F3-B70F-4E84-962B-AC3A48653622}">
      <dgm:prSet/>
      <dgm:spPr/>
      <dgm:t>
        <a:bodyPr/>
        <a:lstStyle/>
        <a:p>
          <a:endParaRPr lang="es-ES"/>
        </a:p>
      </dgm:t>
    </dgm:pt>
    <dgm:pt modelId="{9544A161-723C-4586-B2FC-A06E7C92299F}" type="sibTrans" cxnId="{853E49F3-B70F-4E84-962B-AC3A48653622}">
      <dgm:prSet/>
      <dgm:spPr/>
      <dgm:t>
        <a:bodyPr/>
        <a:lstStyle/>
        <a:p>
          <a:endParaRPr lang="es-ES"/>
        </a:p>
      </dgm:t>
    </dgm:pt>
    <dgm:pt modelId="{B1B40B7B-C996-47C6-AD5D-337FFC2ADAFB}">
      <dgm:prSet phldrT="[Texto]"/>
      <dgm:spPr/>
      <dgm:t>
        <a:bodyPr/>
        <a:lstStyle/>
        <a:p>
          <a:r>
            <a:rPr lang="es-ES" dirty="0" smtClean="0"/>
            <a:t>Tiene una estructura poco diferencial</a:t>
          </a:r>
          <a:endParaRPr lang="es-ES" dirty="0"/>
        </a:p>
      </dgm:t>
    </dgm:pt>
    <dgm:pt modelId="{D62C87AB-A7B1-41A6-B1D3-BAC18EE8A8A3}" type="parTrans" cxnId="{03047A10-39B5-4CC2-BCC4-116AEBBBA913}">
      <dgm:prSet/>
      <dgm:spPr/>
      <dgm:t>
        <a:bodyPr/>
        <a:lstStyle/>
        <a:p>
          <a:endParaRPr lang="es-ES"/>
        </a:p>
      </dgm:t>
    </dgm:pt>
    <dgm:pt modelId="{2554B5E9-C5C4-4DE7-9D6B-1D84A5C9F4DC}" type="sibTrans" cxnId="{03047A10-39B5-4CC2-BCC4-116AEBBBA913}">
      <dgm:prSet/>
      <dgm:spPr/>
      <dgm:t>
        <a:bodyPr/>
        <a:lstStyle/>
        <a:p>
          <a:endParaRPr lang="es-ES"/>
        </a:p>
      </dgm:t>
    </dgm:pt>
    <dgm:pt modelId="{B0C7B19C-98E0-4C8D-8C39-F22B2E543432}">
      <dgm:prSet phldrT="[Texto]"/>
      <dgm:spPr/>
      <dgm:t>
        <a:bodyPr/>
        <a:lstStyle/>
        <a:p>
          <a:r>
            <a:rPr lang="es-ES" dirty="0" smtClean="0"/>
            <a:t>El entorno que presenta en un entorno sencillo.</a:t>
          </a:r>
          <a:endParaRPr lang="es-ES" dirty="0"/>
        </a:p>
      </dgm:t>
    </dgm:pt>
    <dgm:pt modelId="{BBD314F5-DA8F-4D41-92D9-11E5A22A307E}" type="parTrans" cxnId="{18208424-CD74-4894-8CF5-BAC288D474D5}">
      <dgm:prSet/>
      <dgm:spPr/>
      <dgm:t>
        <a:bodyPr/>
        <a:lstStyle/>
        <a:p>
          <a:endParaRPr lang="es-ES"/>
        </a:p>
      </dgm:t>
    </dgm:pt>
    <dgm:pt modelId="{1239AC2B-F5CB-43DB-9418-CD7941FEE486}" type="sibTrans" cxnId="{18208424-CD74-4894-8CF5-BAC288D474D5}">
      <dgm:prSet/>
      <dgm:spPr/>
      <dgm:t>
        <a:bodyPr/>
        <a:lstStyle/>
        <a:p>
          <a:endParaRPr lang="es-ES"/>
        </a:p>
      </dgm:t>
    </dgm:pt>
    <dgm:pt modelId="{A7424AE8-278F-4201-8F87-2FF3423E4325}" type="pres">
      <dgm:prSet presAssocID="{DB708274-BE37-4E79-8137-19139D9405D0}" presName="linearFlow" presStyleCnt="0">
        <dgm:presLayoutVars>
          <dgm:dir/>
          <dgm:resizeHandles val="exact"/>
        </dgm:presLayoutVars>
      </dgm:prSet>
      <dgm:spPr/>
    </dgm:pt>
    <dgm:pt modelId="{F6A388D8-A096-44DC-AEC2-0755520004E4}" type="pres">
      <dgm:prSet presAssocID="{E4D98AE4-2DC3-437B-BCD9-7AD706D69269}" presName="composite" presStyleCnt="0"/>
      <dgm:spPr/>
    </dgm:pt>
    <dgm:pt modelId="{DFA78AED-AFA3-497E-A10C-251AFD0F9BB4}" type="pres">
      <dgm:prSet presAssocID="{E4D98AE4-2DC3-437B-BCD9-7AD706D69269}" presName="imgShp" presStyleLbl="fgImgPlace1" presStyleIdx="0" presStyleCnt="3"/>
      <dgm:spPr>
        <a:blipFill rotWithShape="0">
          <a:blip xmlns:r="http://schemas.openxmlformats.org/officeDocument/2006/relationships" r:embed="rId1"/>
          <a:stretch>
            <a:fillRect/>
          </a:stretch>
        </a:blipFill>
      </dgm:spPr>
    </dgm:pt>
    <dgm:pt modelId="{C3A216FE-538F-465A-8540-479F0BFA68D2}" type="pres">
      <dgm:prSet presAssocID="{E4D98AE4-2DC3-437B-BCD9-7AD706D69269}" presName="txShp" presStyleLbl="node1" presStyleIdx="0" presStyleCnt="3" custLinFactNeighborX="-429" custLinFactNeighborY="-168">
        <dgm:presLayoutVars>
          <dgm:bulletEnabled val="1"/>
        </dgm:presLayoutVars>
      </dgm:prSet>
      <dgm:spPr/>
      <dgm:t>
        <a:bodyPr/>
        <a:lstStyle/>
        <a:p>
          <a:endParaRPr lang="es-ES"/>
        </a:p>
      </dgm:t>
    </dgm:pt>
    <dgm:pt modelId="{1C407B29-7B56-4024-B551-7704A5C43E07}" type="pres">
      <dgm:prSet presAssocID="{9544A161-723C-4586-B2FC-A06E7C92299F}" presName="spacing" presStyleCnt="0"/>
      <dgm:spPr/>
    </dgm:pt>
    <dgm:pt modelId="{F261CA5E-88FC-4575-AEEE-DCF7050845A3}" type="pres">
      <dgm:prSet presAssocID="{B1B40B7B-C996-47C6-AD5D-337FFC2ADAFB}" presName="composite" presStyleCnt="0"/>
      <dgm:spPr/>
    </dgm:pt>
    <dgm:pt modelId="{C389D372-3EA7-42BB-8B36-38C58099E595}" type="pres">
      <dgm:prSet presAssocID="{B1B40B7B-C996-47C6-AD5D-337FFC2ADAFB}" presName="imgShp" presStyleLbl="fgImgPlace1" presStyleIdx="1" presStyleCnt="3"/>
      <dgm:spPr>
        <a:blipFill rotWithShape="0">
          <a:blip xmlns:r="http://schemas.openxmlformats.org/officeDocument/2006/relationships" r:embed="rId2"/>
          <a:stretch>
            <a:fillRect/>
          </a:stretch>
        </a:blipFill>
      </dgm:spPr>
    </dgm:pt>
    <dgm:pt modelId="{112BCBE1-24ED-408C-A92C-7750DD9651A0}" type="pres">
      <dgm:prSet presAssocID="{B1B40B7B-C996-47C6-AD5D-337FFC2ADAFB}" presName="txShp" presStyleLbl="node1" presStyleIdx="1" presStyleCnt="3">
        <dgm:presLayoutVars>
          <dgm:bulletEnabled val="1"/>
        </dgm:presLayoutVars>
      </dgm:prSet>
      <dgm:spPr/>
      <dgm:t>
        <a:bodyPr/>
        <a:lstStyle/>
        <a:p>
          <a:endParaRPr lang="es-ES"/>
        </a:p>
      </dgm:t>
    </dgm:pt>
    <dgm:pt modelId="{FDABBBAA-6983-4B5C-898F-5538D75204F9}" type="pres">
      <dgm:prSet presAssocID="{2554B5E9-C5C4-4DE7-9D6B-1D84A5C9F4DC}" presName="spacing" presStyleCnt="0"/>
      <dgm:spPr/>
    </dgm:pt>
    <dgm:pt modelId="{EABAB956-5222-4EB3-AFC5-5DF3CEB167C7}" type="pres">
      <dgm:prSet presAssocID="{B0C7B19C-98E0-4C8D-8C39-F22B2E543432}" presName="composite" presStyleCnt="0"/>
      <dgm:spPr/>
    </dgm:pt>
    <dgm:pt modelId="{467270D9-0707-4069-9ABA-709C7EF57430}" type="pres">
      <dgm:prSet presAssocID="{B0C7B19C-98E0-4C8D-8C39-F22B2E543432}" presName="imgShp" presStyleLbl="fgImgPlace1" presStyleIdx="2" presStyleCnt="3"/>
      <dgm:spPr>
        <a:blipFill rotWithShape="0">
          <a:blip xmlns:r="http://schemas.openxmlformats.org/officeDocument/2006/relationships" r:embed="rId3"/>
          <a:stretch>
            <a:fillRect/>
          </a:stretch>
        </a:blipFill>
      </dgm:spPr>
    </dgm:pt>
    <dgm:pt modelId="{C91A581B-8265-43D3-8B39-09C0314F7D30}" type="pres">
      <dgm:prSet presAssocID="{B0C7B19C-98E0-4C8D-8C39-F22B2E543432}" presName="txShp" presStyleLbl="node1" presStyleIdx="2" presStyleCnt="3">
        <dgm:presLayoutVars>
          <dgm:bulletEnabled val="1"/>
        </dgm:presLayoutVars>
      </dgm:prSet>
      <dgm:spPr/>
      <dgm:t>
        <a:bodyPr/>
        <a:lstStyle/>
        <a:p>
          <a:endParaRPr lang="es-ES"/>
        </a:p>
      </dgm:t>
    </dgm:pt>
  </dgm:ptLst>
  <dgm:cxnLst>
    <dgm:cxn modelId="{5C6BDB42-EEE2-42A6-8B26-A7668873589E}" type="presOf" srcId="{B1B40B7B-C996-47C6-AD5D-337FFC2ADAFB}" destId="{112BCBE1-24ED-408C-A92C-7750DD9651A0}" srcOrd="0" destOrd="0" presId="urn:microsoft.com/office/officeart/2005/8/layout/vList3"/>
    <dgm:cxn modelId="{981749C4-5B39-4875-A353-F240D291BAF1}" type="presOf" srcId="{E4D98AE4-2DC3-437B-BCD9-7AD706D69269}" destId="{C3A216FE-538F-465A-8540-479F0BFA68D2}" srcOrd="0" destOrd="0" presId="urn:microsoft.com/office/officeart/2005/8/layout/vList3"/>
    <dgm:cxn modelId="{853E49F3-B70F-4E84-962B-AC3A48653622}" srcId="{DB708274-BE37-4E79-8137-19139D9405D0}" destId="{E4D98AE4-2DC3-437B-BCD9-7AD706D69269}" srcOrd="0" destOrd="0" parTransId="{45F6D8BD-FE7C-4D54-B3F1-FD2DDB2AFD2F}" sibTransId="{9544A161-723C-4586-B2FC-A06E7C92299F}"/>
    <dgm:cxn modelId="{18208424-CD74-4894-8CF5-BAC288D474D5}" srcId="{DB708274-BE37-4E79-8137-19139D9405D0}" destId="{B0C7B19C-98E0-4C8D-8C39-F22B2E543432}" srcOrd="2" destOrd="0" parTransId="{BBD314F5-DA8F-4D41-92D9-11E5A22A307E}" sibTransId="{1239AC2B-F5CB-43DB-9418-CD7941FEE486}"/>
    <dgm:cxn modelId="{03047A10-39B5-4CC2-BCC4-116AEBBBA913}" srcId="{DB708274-BE37-4E79-8137-19139D9405D0}" destId="{B1B40B7B-C996-47C6-AD5D-337FFC2ADAFB}" srcOrd="1" destOrd="0" parTransId="{D62C87AB-A7B1-41A6-B1D3-BAC18EE8A8A3}" sibTransId="{2554B5E9-C5C4-4DE7-9D6B-1D84A5C9F4DC}"/>
    <dgm:cxn modelId="{77ABA833-E319-4324-BF35-402BFBE3E92A}" type="presOf" srcId="{DB708274-BE37-4E79-8137-19139D9405D0}" destId="{A7424AE8-278F-4201-8F87-2FF3423E4325}" srcOrd="0" destOrd="0" presId="urn:microsoft.com/office/officeart/2005/8/layout/vList3"/>
    <dgm:cxn modelId="{096A28F2-25E0-48BF-905B-A457DC17FA83}" type="presOf" srcId="{B0C7B19C-98E0-4C8D-8C39-F22B2E543432}" destId="{C91A581B-8265-43D3-8B39-09C0314F7D30}" srcOrd="0" destOrd="0" presId="urn:microsoft.com/office/officeart/2005/8/layout/vList3"/>
    <dgm:cxn modelId="{A2C0F6CB-DDA5-481A-A22D-C97C24DB16E5}" type="presParOf" srcId="{A7424AE8-278F-4201-8F87-2FF3423E4325}" destId="{F6A388D8-A096-44DC-AEC2-0755520004E4}" srcOrd="0" destOrd="0" presId="urn:microsoft.com/office/officeart/2005/8/layout/vList3"/>
    <dgm:cxn modelId="{9D08DCA0-A1EA-4873-AD45-2AA0AAE903F9}" type="presParOf" srcId="{F6A388D8-A096-44DC-AEC2-0755520004E4}" destId="{DFA78AED-AFA3-497E-A10C-251AFD0F9BB4}" srcOrd="0" destOrd="0" presId="urn:microsoft.com/office/officeart/2005/8/layout/vList3"/>
    <dgm:cxn modelId="{CA2FF2C4-C3C1-4421-ACC6-22BF7E76CC01}" type="presParOf" srcId="{F6A388D8-A096-44DC-AEC2-0755520004E4}" destId="{C3A216FE-538F-465A-8540-479F0BFA68D2}" srcOrd="1" destOrd="0" presId="urn:microsoft.com/office/officeart/2005/8/layout/vList3"/>
    <dgm:cxn modelId="{85DC64A5-F639-4D74-B716-C31A0D292A5F}" type="presParOf" srcId="{A7424AE8-278F-4201-8F87-2FF3423E4325}" destId="{1C407B29-7B56-4024-B551-7704A5C43E07}" srcOrd="1" destOrd="0" presId="urn:microsoft.com/office/officeart/2005/8/layout/vList3"/>
    <dgm:cxn modelId="{93BE24C0-139C-483F-83B5-5E6146970593}" type="presParOf" srcId="{A7424AE8-278F-4201-8F87-2FF3423E4325}" destId="{F261CA5E-88FC-4575-AEEE-DCF7050845A3}" srcOrd="2" destOrd="0" presId="urn:microsoft.com/office/officeart/2005/8/layout/vList3"/>
    <dgm:cxn modelId="{8054A82F-F7E5-45C3-B338-CB4057228063}" type="presParOf" srcId="{F261CA5E-88FC-4575-AEEE-DCF7050845A3}" destId="{C389D372-3EA7-42BB-8B36-38C58099E595}" srcOrd="0" destOrd="0" presId="urn:microsoft.com/office/officeart/2005/8/layout/vList3"/>
    <dgm:cxn modelId="{7C02D097-AECB-4278-94E9-1C546CD88EE3}" type="presParOf" srcId="{F261CA5E-88FC-4575-AEEE-DCF7050845A3}" destId="{112BCBE1-24ED-408C-A92C-7750DD9651A0}" srcOrd="1" destOrd="0" presId="urn:microsoft.com/office/officeart/2005/8/layout/vList3"/>
    <dgm:cxn modelId="{AEA22C65-24F4-4E39-90E8-2EFD1886F77F}" type="presParOf" srcId="{A7424AE8-278F-4201-8F87-2FF3423E4325}" destId="{FDABBBAA-6983-4B5C-898F-5538D75204F9}" srcOrd="3" destOrd="0" presId="urn:microsoft.com/office/officeart/2005/8/layout/vList3"/>
    <dgm:cxn modelId="{7B11B2F1-D986-4256-B1B1-AA0B24A98FE3}" type="presParOf" srcId="{A7424AE8-278F-4201-8F87-2FF3423E4325}" destId="{EABAB956-5222-4EB3-AFC5-5DF3CEB167C7}" srcOrd="4" destOrd="0" presId="urn:microsoft.com/office/officeart/2005/8/layout/vList3"/>
    <dgm:cxn modelId="{92F8B254-F367-475A-9E4A-0EE4BFFE4C55}" type="presParOf" srcId="{EABAB956-5222-4EB3-AFC5-5DF3CEB167C7}" destId="{467270D9-0707-4069-9ABA-709C7EF57430}" srcOrd="0" destOrd="0" presId="urn:microsoft.com/office/officeart/2005/8/layout/vList3"/>
    <dgm:cxn modelId="{FD07E475-5F45-4750-A1EA-C866C1B61FE0}" type="presParOf" srcId="{EABAB956-5222-4EB3-AFC5-5DF3CEB167C7}" destId="{C91A581B-8265-43D3-8B39-09C0314F7D30}" srcOrd="1" destOrd="0" presId="urn:microsoft.com/office/officeart/2005/8/layout/vList3"/>
  </dgm:cxnLst>
  <dgm:bg/>
  <dgm:whole/>
</dgm:dataModel>
</file>

<file path=ppt/diagrams/data2.xml><?xml version="1.0" encoding="utf-8"?>
<dgm:dataModel xmlns:dgm="http://schemas.openxmlformats.org/drawingml/2006/diagram" xmlns:a="http://schemas.openxmlformats.org/drawingml/2006/main">
  <dgm:ptLst>
    <dgm:pt modelId="{4AA9B4CA-CF28-4D6A-B623-DE5D9BD6A2DB}" type="doc">
      <dgm:prSet loTypeId="urn:microsoft.com/office/officeart/2005/8/layout/chevron2" loCatId="list" qsTypeId="urn:microsoft.com/office/officeart/2005/8/quickstyle/3d2" qsCatId="3D" csTypeId="urn:microsoft.com/office/officeart/2005/8/colors/accent1_2" csCatId="accent1" phldr="1"/>
      <dgm:spPr/>
      <dgm:t>
        <a:bodyPr/>
        <a:lstStyle/>
        <a:p>
          <a:endParaRPr lang="es-ES"/>
        </a:p>
      </dgm:t>
    </dgm:pt>
    <dgm:pt modelId="{00C9215D-7808-422E-B69A-FD65956F221E}">
      <dgm:prSet phldrT="[Texto]"/>
      <dgm:spPr/>
      <dgm:t>
        <a:bodyPr/>
        <a:lstStyle/>
        <a:p>
          <a:r>
            <a:rPr lang="es-ES" dirty="0" smtClean="0"/>
            <a:t>ACTIVIDAD SECUNDARIA</a:t>
          </a:r>
          <a:endParaRPr lang="es-ES" dirty="0"/>
        </a:p>
      </dgm:t>
    </dgm:pt>
    <dgm:pt modelId="{ACCBF8AC-BBF9-45C9-8D5A-2C4599A39038}" type="parTrans" cxnId="{6D6F716B-EF81-4EC4-99BE-B384DE66AD47}">
      <dgm:prSet/>
      <dgm:spPr/>
      <dgm:t>
        <a:bodyPr/>
        <a:lstStyle/>
        <a:p>
          <a:endParaRPr lang="es-ES"/>
        </a:p>
      </dgm:t>
    </dgm:pt>
    <dgm:pt modelId="{278E91B6-4A76-40F1-819A-904DD78702D6}" type="sibTrans" cxnId="{6D6F716B-EF81-4EC4-99BE-B384DE66AD47}">
      <dgm:prSet/>
      <dgm:spPr/>
      <dgm:t>
        <a:bodyPr/>
        <a:lstStyle/>
        <a:p>
          <a:endParaRPr lang="es-ES"/>
        </a:p>
      </dgm:t>
    </dgm:pt>
    <dgm:pt modelId="{5DED1E5C-079D-43D8-B336-722BBBBA8B55}">
      <dgm:prSet phldrT="[Texto]"/>
      <dgm:spPr/>
      <dgm:t>
        <a:bodyPr/>
        <a:lstStyle/>
        <a:p>
          <a:r>
            <a:rPr lang="es-ES" b="1" dirty="0" smtClean="0"/>
            <a:t>Compromiso  con el medio ambiente</a:t>
          </a:r>
          <a:endParaRPr lang="es-ES" b="1" dirty="0"/>
        </a:p>
      </dgm:t>
    </dgm:pt>
    <dgm:pt modelId="{C8DF5CA3-2ECC-4339-BF12-5F6C9252743E}" type="parTrans" cxnId="{6FBFCA87-FCC5-4216-97F6-FFA25F71819B}">
      <dgm:prSet/>
      <dgm:spPr/>
      <dgm:t>
        <a:bodyPr/>
        <a:lstStyle/>
        <a:p>
          <a:endParaRPr lang="es-ES"/>
        </a:p>
      </dgm:t>
    </dgm:pt>
    <dgm:pt modelId="{78B86B32-C56F-4B06-9E99-4D90888C97AF}" type="sibTrans" cxnId="{6FBFCA87-FCC5-4216-97F6-FFA25F71819B}">
      <dgm:prSet/>
      <dgm:spPr/>
      <dgm:t>
        <a:bodyPr/>
        <a:lstStyle/>
        <a:p>
          <a:endParaRPr lang="es-ES"/>
        </a:p>
      </dgm:t>
    </dgm:pt>
    <dgm:pt modelId="{47842A1E-9791-4AC2-A805-C9CD7F3CCD72}">
      <dgm:prSet phldrT="[Texto]"/>
      <dgm:spPr/>
      <dgm:t>
        <a:bodyPr/>
        <a:lstStyle/>
        <a:p>
          <a:r>
            <a:rPr lang="es-ES" b="1" dirty="0" smtClean="0"/>
            <a:t>Aumento de la plantilla</a:t>
          </a:r>
          <a:endParaRPr lang="es-ES" b="1" dirty="0"/>
        </a:p>
      </dgm:t>
    </dgm:pt>
    <dgm:pt modelId="{3E215865-1EB8-4214-B8D0-D9B6FB22265B}" type="parTrans" cxnId="{7C4F31ED-03C6-421A-B98C-50EA9DC6D0ED}">
      <dgm:prSet/>
      <dgm:spPr/>
      <dgm:t>
        <a:bodyPr/>
        <a:lstStyle/>
        <a:p>
          <a:endParaRPr lang="es-ES"/>
        </a:p>
      </dgm:t>
    </dgm:pt>
    <dgm:pt modelId="{9619814D-BBDC-4AD5-9A29-C1B1E25D31AC}" type="sibTrans" cxnId="{7C4F31ED-03C6-421A-B98C-50EA9DC6D0ED}">
      <dgm:prSet/>
      <dgm:spPr/>
      <dgm:t>
        <a:bodyPr/>
        <a:lstStyle/>
        <a:p>
          <a:endParaRPr lang="es-ES"/>
        </a:p>
      </dgm:t>
    </dgm:pt>
    <dgm:pt modelId="{3673F591-1BBD-4BFC-AC5A-3A55B2A2DE4C}">
      <dgm:prSet phldrT="[Texto]"/>
      <dgm:spPr/>
      <dgm:t>
        <a:bodyPr/>
        <a:lstStyle/>
        <a:p>
          <a:r>
            <a:rPr lang="es-ES" dirty="0" smtClean="0"/>
            <a:t>ACTIVIDAD DE MEJORA</a:t>
          </a:r>
          <a:endParaRPr lang="es-ES" dirty="0"/>
        </a:p>
      </dgm:t>
    </dgm:pt>
    <dgm:pt modelId="{1B836C7A-E519-4365-B2D5-8C82D2A0CE02}" type="parTrans" cxnId="{29C09EDA-5437-4513-AE33-C098E35053F6}">
      <dgm:prSet/>
      <dgm:spPr/>
      <dgm:t>
        <a:bodyPr/>
        <a:lstStyle/>
        <a:p>
          <a:endParaRPr lang="es-ES"/>
        </a:p>
      </dgm:t>
    </dgm:pt>
    <dgm:pt modelId="{C9815EDF-03DB-4D49-8412-FCE3563C74F0}" type="sibTrans" cxnId="{29C09EDA-5437-4513-AE33-C098E35053F6}">
      <dgm:prSet/>
      <dgm:spPr/>
      <dgm:t>
        <a:bodyPr/>
        <a:lstStyle/>
        <a:p>
          <a:endParaRPr lang="es-ES"/>
        </a:p>
      </dgm:t>
    </dgm:pt>
    <dgm:pt modelId="{6D2B1109-191C-4E88-A514-56C8B0CBA7A2}">
      <dgm:prSet phldrT="[Texto]"/>
      <dgm:spPr/>
      <dgm:t>
        <a:bodyPr/>
        <a:lstStyle/>
        <a:p>
          <a:r>
            <a:rPr lang="es-ES" b="1" dirty="0" smtClean="0"/>
            <a:t>Satisfacción de necesidades</a:t>
          </a:r>
          <a:endParaRPr lang="es-ES" b="1" dirty="0"/>
        </a:p>
      </dgm:t>
    </dgm:pt>
    <dgm:pt modelId="{AFE4F483-6E82-4B94-A24E-ACC19BB81AA0}" type="parTrans" cxnId="{306394E7-7E52-401A-A706-722B970E78E8}">
      <dgm:prSet/>
      <dgm:spPr/>
      <dgm:t>
        <a:bodyPr/>
        <a:lstStyle/>
        <a:p>
          <a:endParaRPr lang="es-ES"/>
        </a:p>
      </dgm:t>
    </dgm:pt>
    <dgm:pt modelId="{56226397-4776-456B-8CB8-21595651B25E}" type="sibTrans" cxnId="{306394E7-7E52-401A-A706-722B970E78E8}">
      <dgm:prSet/>
      <dgm:spPr/>
      <dgm:t>
        <a:bodyPr/>
        <a:lstStyle/>
        <a:p>
          <a:endParaRPr lang="es-ES"/>
        </a:p>
      </dgm:t>
    </dgm:pt>
    <dgm:pt modelId="{47EBA917-353B-4C85-AC9F-2D0B912F8EC0}">
      <dgm:prSet phldrT="[Texto]"/>
      <dgm:spPr/>
      <dgm:t>
        <a:bodyPr/>
        <a:lstStyle/>
        <a:p>
          <a:r>
            <a:rPr lang="es-ES" b="1" dirty="0" smtClean="0"/>
            <a:t>Afán de superación</a:t>
          </a:r>
          <a:r>
            <a:rPr lang="es-ES" dirty="0" smtClean="0"/>
            <a:t>( fruto de la confianza de los clientes)</a:t>
          </a:r>
          <a:endParaRPr lang="es-ES" dirty="0"/>
        </a:p>
      </dgm:t>
    </dgm:pt>
    <dgm:pt modelId="{85362660-3B1B-4A4A-824D-B0E62AEF1EBF}" type="parTrans" cxnId="{C171E57B-BD15-4268-8739-E102575FEA02}">
      <dgm:prSet/>
      <dgm:spPr/>
      <dgm:t>
        <a:bodyPr/>
        <a:lstStyle/>
        <a:p>
          <a:endParaRPr lang="es-ES"/>
        </a:p>
      </dgm:t>
    </dgm:pt>
    <dgm:pt modelId="{7373A589-7297-43F1-904C-62A19A0E81CE}" type="sibTrans" cxnId="{C171E57B-BD15-4268-8739-E102575FEA02}">
      <dgm:prSet/>
      <dgm:spPr/>
      <dgm:t>
        <a:bodyPr/>
        <a:lstStyle/>
        <a:p>
          <a:endParaRPr lang="es-ES"/>
        </a:p>
      </dgm:t>
    </dgm:pt>
    <dgm:pt modelId="{67697C9D-28ED-48C6-BC61-B13F7E8DE564}">
      <dgm:prSet phldrT="[Texto]"/>
      <dgm:spPr/>
      <dgm:t>
        <a:bodyPr/>
        <a:lstStyle/>
        <a:p>
          <a:r>
            <a:rPr lang="es-ES" b="1" dirty="0" smtClean="0"/>
            <a:t>Mejora de la calidad</a:t>
          </a:r>
          <a:endParaRPr lang="es-ES" b="1" dirty="0"/>
        </a:p>
      </dgm:t>
    </dgm:pt>
    <dgm:pt modelId="{58F37E9E-A8F0-4D5F-86D0-6A4859671085}" type="parTrans" cxnId="{9F2CC09E-AE39-4A15-86CF-2BCE7774F8BF}">
      <dgm:prSet/>
      <dgm:spPr/>
      <dgm:t>
        <a:bodyPr/>
        <a:lstStyle/>
        <a:p>
          <a:endParaRPr lang="es-ES"/>
        </a:p>
      </dgm:t>
    </dgm:pt>
    <dgm:pt modelId="{3F1D4262-4293-4FA0-9694-DFCC5734CEAE}" type="sibTrans" cxnId="{9F2CC09E-AE39-4A15-86CF-2BCE7774F8BF}">
      <dgm:prSet/>
      <dgm:spPr/>
      <dgm:t>
        <a:bodyPr/>
        <a:lstStyle/>
        <a:p>
          <a:endParaRPr lang="es-ES"/>
        </a:p>
      </dgm:t>
    </dgm:pt>
    <dgm:pt modelId="{0D195E6E-412E-4B33-A368-AE5981B892A2}">
      <dgm:prSet phldrT="[Texto]"/>
      <dgm:spPr/>
      <dgm:t>
        <a:bodyPr/>
        <a:lstStyle/>
        <a:p>
          <a:r>
            <a:rPr lang="es-ES" dirty="0" smtClean="0"/>
            <a:t>ACTIVIDAD PRINCIPAL</a:t>
          </a:r>
          <a:endParaRPr lang="es-ES" dirty="0"/>
        </a:p>
      </dgm:t>
    </dgm:pt>
    <dgm:pt modelId="{62C0856E-BDE8-42A9-A9FF-643B9F54EA91}" type="parTrans" cxnId="{48C1337B-0C28-4B48-A833-20DE3C4F18E6}">
      <dgm:prSet/>
      <dgm:spPr/>
      <dgm:t>
        <a:bodyPr/>
        <a:lstStyle/>
        <a:p>
          <a:endParaRPr lang="es-ES"/>
        </a:p>
      </dgm:t>
    </dgm:pt>
    <dgm:pt modelId="{EFB64D0A-4A22-46F4-A283-9E2AEE99C7F5}" type="sibTrans" cxnId="{48C1337B-0C28-4B48-A833-20DE3C4F18E6}">
      <dgm:prSet/>
      <dgm:spPr/>
      <dgm:t>
        <a:bodyPr/>
        <a:lstStyle/>
        <a:p>
          <a:endParaRPr lang="es-ES"/>
        </a:p>
      </dgm:t>
    </dgm:pt>
    <dgm:pt modelId="{5489576A-4287-4F85-A41E-84FB11B3DD57}">
      <dgm:prSet/>
      <dgm:spPr/>
      <dgm:t>
        <a:bodyPr/>
        <a:lstStyle/>
        <a:p>
          <a:r>
            <a:rPr lang="es-ES" b="1" dirty="0" smtClean="0"/>
            <a:t>Ampliar los horizontes geográficos</a:t>
          </a:r>
          <a:endParaRPr lang="es-ES" b="1" dirty="0"/>
        </a:p>
      </dgm:t>
    </dgm:pt>
    <dgm:pt modelId="{67005D78-1DBE-4425-9185-192C2E746379}" type="parTrans" cxnId="{9D751CAF-07DD-4376-912A-FFFD727590A5}">
      <dgm:prSet/>
      <dgm:spPr/>
      <dgm:t>
        <a:bodyPr/>
        <a:lstStyle/>
        <a:p>
          <a:endParaRPr lang="es-ES"/>
        </a:p>
      </dgm:t>
    </dgm:pt>
    <dgm:pt modelId="{8B4301AF-E1AD-4E0D-B893-53342CA76CA0}" type="sibTrans" cxnId="{9D751CAF-07DD-4376-912A-FFFD727590A5}">
      <dgm:prSet/>
      <dgm:spPr/>
      <dgm:t>
        <a:bodyPr/>
        <a:lstStyle/>
        <a:p>
          <a:endParaRPr lang="es-ES"/>
        </a:p>
      </dgm:t>
    </dgm:pt>
    <dgm:pt modelId="{04DB53C0-2567-443F-BD47-F9AEADAD2ADC}">
      <dgm:prSet/>
      <dgm:spPr/>
      <dgm:t>
        <a:bodyPr/>
        <a:lstStyle/>
        <a:p>
          <a:r>
            <a:rPr lang="es-ES" b="1" dirty="0" smtClean="0"/>
            <a:t>Ampliar los horizontes a nivel de departamentos.</a:t>
          </a:r>
          <a:endParaRPr lang="es-ES" b="1" dirty="0"/>
        </a:p>
      </dgm:t>
    </dgm:pt>
    <dgm:pt modelId="{D6937D44-A2A7-4895-8A09-441BB488BBCA}" type="parTrans" cxnId="{8E903B21-3553-484D-B934-C7C736D0A96A}">
      <dgm:prSet/>
      <dgm:spPr/>
      <dgm:t>
        <a:bodyPr/>
        <a:lstStyle/>
        <a:p>
          <a:endParaRPr lang="es-ES"/>
        </a:p>
      </dgm:t>
    </dgm:pt>
    <dgm:pt modelId="{2261DF10-AC83-4989-9616-88330F671974}" type="sibTrans" cxnId="{8E903B21-3553-484D-B934-C7C736D0A96A}">
      <dgm:prSet/>
      <dgm:spPr/>
      <dgm:t>
        <a:bodyPr/>
        <a:lstStyle/>
        <a:p>
          <a:endParaRPr lang="es-ES"/>
        </a:p>
      </dgm:t>
    </dgm:pt>
    <dgm:pt modelId="{803B9B14-9B79-43B7-9592-B0C4CE388FA1}">
      <dgm:prSet/>
      <dgm:spPr/>
      <dgm:t>
        <a:bodyPr/>
        <a:lstStyle/>
        <a:p>
          <a:r>
            <a:rPr lang="es-ES" b="1" dirty="0" smtClean="0"/>
            <a:t>Minimizar costes</a:t>
          </a:r>
          <a:endParaRPr lang="es-ES" b="1" dirty="0"/>
        </a:p>
      </dgm:t>
    </dgm:pt>
    <dgm:pt modelId="{D2B2752D-CDCA-4C58-87E4-42BACA94CA43}" type="parTrans" cxnId="{A2F7C917-4BB1-4BE6-BF6B-1C7623E6C86F}">
      <dgm:prSet/>
      <dgm:spPr/>
      <dgm:t>
        <a:bodyPr/>
        <a:lstStyle/>
        <a:p>
          <a:endParaRPr lang="es-ES"/>
        </a:p>
      </dgm:t>
    </dgm:pt>
    <dgm:pt modelId="{F6A725F4-CB95-481B-BB4D-DB7BEC4C82E6}" type="sibTrans" cxnId="{A2F7C917-4BB1-4BE6-BF6B-1C7623E6C86F}">
      <dgm:prSet/>
      <dgm:spPr/>
      <dgm:t>
        <a:bodyPr/>
        <a:lstStyle/>
        <a:p>
          <a:endParaRPr lang="es-ES"/>
        </a:p>
      </dgm:t>
    </dgm:pt>
    <dgm:pt modelId="{AF326E00-1B9B-45C6-9957-71FB5B76F3E5}">
      <dgm:prSet phldrT="[Texto]"/>
      <dgm:spPr/>
      <dgm:t>
        <a:bodyPr/>
        <a:lstStyle/>
        <a:p>
          <a:endParaRPr lang="es-ES" b="1" dirty="0"/>
        </a:p>
      </dgm:t>
    </dgm:pt>
    <dgm:pt modelId="{D8AC0394-0A1A-4C13-B405-B7330369C15C}" type="parTrans" cxnId="{6D0D3BDF-0409-445C-80C9-108B1E9AD991}">
      <dgm:prSet/>
      <dgm:spPr/>
      <dgm:t>
        <a:bodyPr/>
        <a:lstStyle/>
        <a:p>
          <a:endParaRPr lang="es-ES"/>
        </a:p>
      </dgm:t>
    </dgm:pt>
    <dgm:pt modelId="{0308EA39-1DBE-4C01-AC92-DF576B2F79C9}" type="sibTrans" cxnId="{6D0D3BDF-0409-445C-80C9-108B1E9AD991}">
      <dgm:prSet/>
      <dgm:spPr/>
      <dgm:t>
        <a:bodyPr/>
        <a:lstStyle/>
        <a:p>
          <a:endParaRPr lang="es-ES"/>
        </a:p>
      </dgm:t>
    </dgm:pt>
    <dgm:pt modelId="{38CF04CC-FF59-4551-AC0C-DACA7A221ED5}" type="pres">
      <dgm:prSet presAssocID="{4AA9B4CA-CF28-4D6A-B623-DE5D9BD6A2DB}" presName="linearFlow" presStyleCnt="0">
        <dgm:presLayoutVars>
          <dgm:dir/>
          <dgm:animLvl val="lvl"/>
          <dgm:resizeHandles val="exact"/>
        </dgm:presLayoutVars>
      </dgm:prSet>
      <dgm:spPr/>
      <dgm:t>
        <a:bodyPr/>
        <a:lstStyle/>
        <a:p>
          <a:endParaRPr lang="es-ES"/>
        </a:p>
      </dgm:t>
    </dgm:pt>
    <dgm:pt modelId="{64DDC8EB-5BA1-40C7-958D-9BFCCDCFA08C}" type="pres">
      <dgm:prSet presAssocID="{00C9215D-7808-422E-B69A-FD65956F221E}" presName="composite" presStyleCnt="0"/>
      <dgm:spPr/>
    </dgm:pt>
    <dgm:pt modelId="{C7F52F19-599B-4FE6-897E-94E3479146C0}" type="pres">
      <dgm:prSet presAssocID="{00C9215D-7808-422E-B69A-FD65956F221E}" presName="parentText" presStyleLbl="alignNode1" presStyleIdx="0" presStyleCnt="3" custLinFactNeighborX="0" custLinFactNeighborY="89819">
        <dgm:presLayoutVars>
          <dgm:chMax val="1"/>
          <dgm:bulletEnabled val="1"/>
        </dgm:presLayoutVars>
      </dgm:prSet>
      <dgm:spPr/>
      <dgm:t>
        <a:bodyPr/>
        <a:lstStyle/>
        <a:p>
          <a:endParaRPr lang="es-ES"/>
        </a:p>
      </dgm:t>
    </dgm:pt>
    <dgm:pt modelId="{C0F51676-4551-44C6-9533-15B3DEC1E42D}" type="pres">
      <dgm:prSet presAssocID="{00C9215D-7808-422E-B69A-FD65956F221E}" presName="descendantText" presStyleLbl="alignAcc1" presStyleIdx="0" presStyleCnt="3" custLinFactY="38183" custLinFactNeighborX="1596" custLinFactNeighborY="100000">
        <dgm:presLayoutVars>
          <dgm:bulletEnabled val="1"/>
        </dgm:presLayoutVars>
      </dgm:prSet>
      <dgm:spPr/>
      <dgm:t>
        <a:bodyPr/>
        <a:lstStyle/>
        <a:p>
          <a:endParaRPr lang="es-ES"/>
        </a:p>
      </dgm:t>
    </dgm:pt>
    <dgm:pt modelId="{80037AE5-671D-48CD-B3BB-9B252DA66783}" type="pres">
      <dgm:prSet presAssocID="{278E91B6-4A76-40F1-819A-904DD78702D6}" presName="sp" presStyleCnt="0"/>
      <dgm:spPr/>
    </dgm:pt>
    <dgm:pt modelId="{7599A2B2-C4C6-4990-A8AE-25E8A7C36EA7}" type="pres">
      <dgm:prSet presAssocID="{3673F591-1BBD-4BFC-AC5A-3A55B2A2DE4C}" presName="composite" presStyleCnt="0"/>
      <dgm:spPr/>
    </dgm:pt>
    <dgm:pt modelId="{4BD7CDD6-9E9E-4778-9963-7C7996829165}" type="pres">
      <dgm:prSet presAssocID="{3673F591-1BBD-4BFC-AC5A-3A55B2A2DE4C}" presName="parentText" presStyleLbl="alignNode1" presStyleIdx="1" presStyleCnt="3" custLinFactNeighborX="-5579" custLinFactNeighborY="86234">
        <dgm:presLayoutVars>
          <dgm:chMax val="1"/>
          <dgm:bulletEnabled val="1"/>
        </dgm:presLayoutVars>
      </dgm:prSet>
      <dgm:spPr/>
      <dgm:t>
        <a:bodyPr/>
        <a:lstStyle/>
        <a:p>
          <a:endParaRPr lang="es-ES"/>
        </a:p>
      </dgm:t>
    </dgm:pt>
    <dgm:pt modelId="{5C1CA127-82B5-48E1-83AE-B73AFFB3C5DE}" type="pres">
      <dgm:prSet presAssocID="{3673F591-1BBD-4BFC-AC5A-3A55B2A2DE4C}" presName="descendantText" presStyleLbl="alignAcc1" presStyleIdx="1" presStyleCnt="3" custLinFactY="38676" custLinFactNeighborX="113" custLinFactNeighborY="100000">
        <dgm:presLayoutVars>
          <dgm:bulletEnabled val="1"/>
        </dgm:presLayoutVars>
      </dgm:prSet>
      <dgm:spPr/>
      <dgm:t>
        <a:bodyPr/>
        <a:lstStyle/>
        <a:p>
          <a:endParaRPr lang="es-ES"/>
        </a:p>
      </dgm:t>
    </dgm:pt>
    <dgm:pt modelId="{C41D801D-CCDC-4690-AFAF-6772C83B9DB5}" type="pres">
      <dgm:prSet presAssocID="{C9815EDF-03DB-4D49-8412-FCE3563C74F0}" presName="sp" presStyleCnt="0"/>
      <dgm:spPr/>
    </dgm:pt>
    <dgm:pt modelId="{6C71D31C-CA14-4C27-8AF4-9FDAAA091DF2}" type="pres">
      <dgm:prSet presAssocID="{0D195E6E-412E-4B33-A368-AE5981B892A2}" presName="composite" presStyleCnt="0"/>
      <dgm:spPr/>
    </dgm:pt>
    <dgm:pt modelId="{2B8616C3-4101-4A4F-900F-3DC4A2BC3EC6}" type="pres">
      <dgm:prSet presAssocID="{0D195E6E-412E-4B33-A368-AE5981B892A2}" presName="parentText" presStyleLbl="alignNode1" presStyleIdx="2" presStyleCnt="3" custLinFactY="-75108" custLinFactNeighborX="0" custLinFactNeighborY="-100000">
        <dgm:presLayoutVars>
          <dgm:chMax val="1"/>
          <dgm:bulletEnabled val="1"/>
        </dgm:presLayoutVars>
      </dgm:prSet>
      <dgm:spPr/>
      <dgm:t>
        <a:bodyPr/>
        <a:lstStyle/>
        <a:p>
          <a:endParaRPr lang="es-ES"/>
        </a:p>
      </dgm:t>
    </dgm:pt>
    <dgm:pt modelId="{41020F7B-6EBC-4F3E-8411-56A209EAFD4E}" type="pres">
      <dgm:prSet presAssocID="{0D195E6E-412E-4B33-A368-AE5981B892A2}" presName="descendantText" presStyleLbl="alignAcc1" presStyleIdx="2" presStyleCnt="3" custScaleX="99042" custScaleY="108250" custLinFactY="-100000" custLinFactNeighborX="-13" custLinFactNeighborY="-163842">
        <dgm:presLayoutVars>
          <dgm:bulletEnabled val="1"/>
        </dgm:presLayoutVars>
      </dgm:prSet>
      <dgm:spPr/>
      <dgm:t>
        <a:bodyPr/>
        <a:lstStyle/>
        <a:p>
          <a:endParaRPr lang="es-ES"/>
        </a:p>
      </dgm:t>
    </dgm:pt>
  </dgm:ptLst>
  <dgm:cxnLst>
    <dgm:cxn modelId="{B9956385-B8B6-4025-BA90-B6BFB7B89D21}" type="presOf" srcId="{3673F591-1BBD-4BFC-AC5A-3A55B2A2DE4C}" destId="{4BD7CDD6-9E9E-4778-9963-7C7996829165}" srcOrd="0" destOrd="0" presId="urn:microsoft.com/office/officeart/2005/8/layout/chevron2"/>
    <dgm:cxn modelId="{9F2CC09E-AE39-4A15-86CF-2BCE7774F8BF}" srcId="{00C9215D-7808-422E-B69A-FD65956F221E}" destId="{67697C9D-28ED-48C6-BC61-B13F7E8DE564}" srcOrd="3" destOrd="0" parTransId="{58F37E9E-A8F0-4D5F-86D0-6A4859671085}" sibTransId="{3F1D4262-4293-4FA0-9694-DFCC5734CEAE}"/>
    <dgm:cxn modelId="{6D0D3BDF-0409-445C-80C9-108B1E9AD991}" srcId="{0D195E6E-412E-4B33-A368-AE5981B892A2}" destId="{AF326E00-1B9B-45C6-9957-71FB5B76F3E5}" srcOrd="1" destOrd="0" parTransId="{D8AC0394-0A1A-4C13-B405-B7330369C15C}" sibTransId="{0308EA39-1DBE-4C01-AC92-DF576B2F79C9}"/>
    <dgm:cxn modelId="{29C09EDA-5437-4513-AE33-C098E35053F6}" srcId="{4AA9B4CA-CF28-4D6A-B623-DE5D9BD6A2DB}" destId="{3673F591-1BBD-4BFC-AC5A-3A55B2A2DE4C}" srcOrd="1" destOrd="0" parTransId="{1B836C7A-E519-4365-B2D5-8C82D2A0CE02}" sibTransId="{C9815EDF-03DB-4D49-8412-FCE3563C74F0}"/>
    <dgm:cxn modelId="{A2F7C917-4BB1-4BE6-BF6B-1C7623E6C86F}" srcId="{3673F591-1BBD-4BFC-AC5A-3A55B2A2DE4C}" destId="{803B9B14-9B79-43B7-9592-B0C4CE388FA1}" srcOrd="2" destOrd="0" parTransId="{D2B2752D-CDCA-4C58-87E4-42BACA94CA43}" sibTransId="{F6A725F4-CB95-481B-BB4D-DB7BEC4C82E6}"/>
    <dgm:cxn modelId="{48C1337B-0C28-4B48-A833-20DE3C4F18E6}" srcId="{4AA9B4CA-CF28-4D6A-B623-DE5D9BD6A2DB}" destId="{0D195E6E-412E-4B33-A368-AE5981B892A2}" srcOrd="2" destOrd="0" parTransId="{62C0856E-BDE8-42A9-A9FF-643B9F54EA91}" sibTransId="{EFB64D0A-4A22-46F4-A283-9E2AEE99C7F5}"/>
    <dgm:cxn modelId="{8CF300F4-BCD3-4B7E-8AA7-2905EE9916D8}" type="presOf" srcId="{803B9B14-9B79-43B7-9592-B0C4CE388FA1}" destId="{5C1CA127-82B5-48E1-83AE-B73AFFB3C5DE}" srcOrd="0" destOrd="2" presId="urn:microsoft.com/office/officeart/2005/8/layout/chevron2"/>
    <dgm:cxn modelId="{F056F013-A624-49E2-AD56-1A927166452C}" type="presOf" srcId="{5DED1E5C-079D-43D8-B336-722BBBBA8B55}" destId="{C0F51676-4551-44C6-9533-15B3DEC1E42D}" srcOrd="0" destOrd="0" presId="urn:microsoft.com/office/officeart/2005/8/layout/chevron2"/>
    <dgm:cxn modelId="{6D6F716B-EF81-4EC4-99BE-B384DE66AD47}" srcId="{4AA9B4CA-CF28-4D6A-B623-DE5D9BD6A2DB}" destId="{00C9215D-7808-422E-B69A-FD65956F221E}" srcOrd="0" destOrd="0" parTransId="{ACCBF8AC-BBF9-45C9-8D5A-2C4599A39038}" sibTransId="{278E91B6-4A76-40F1-819A-904DD78702D6}"/>
    <dgm:cxn modelId="{E5A41C5E-68E2-4427-8ABB-EA84ABC45D4C}" type="presOf" srcId="{0D195E6E-412E-4B33-A368-AE5981B892A2}" destId="{2B8616C3-4101-4A4F-900F-3DC4A2BC3EC6}" srcOrd="0" destOrd="0" presId="urn:microsoft.com/office/officeart/2005/8/layout/chevron2"/>
    <dgm:cxn modelId="{8E136156-BB62-43D7-BCC6-26F09C9C5A86}" type="presOf" srcId="{00C9215D-7808-422E-B69A-FD65956F221E}" destId="{C7F52F19-599B-4FE6-897E-94E3479146C0}" srcOrd="0" destOrd="0" presId="urn:microsoft.com/office/officeart/2005/8/layout/chevron2"/>
    <dgm:cxn modelId="{30C68194-B0E6-4B3F-A2D7-CDA9242E6928}" type="presOf" srcId="{47EBA917-353B-4C85-AC9F-2D0B912F8EC0}" destId="{C0F51676-4551-44C6-9533-15B3DEC1E42D}" srcOrd="0" destOrd="1" presId="urn:microsoft.com/office/officeart/2005/8/layout/chevron2"/>
    <dgm:cxn modelId="{52582DA9-2110-4304-A742-9E99E44306C5}" type="presOf" srcId="{47842A1E-9791-4AC2-A805-C9CD7F3CCD72}" destId="{C0F51676-4551-44C6-9533-15B3DEC1E42D}" srcOrd="0" destOrd="2" presId="urn:microsoft.com/office/officeart/2005/8/layout/chevron2"/>
    <dgm:cxn modelId="{9D751CAF-07DD-4376-912A-FFFD727590A5}" srcId="{3673F591-1BBD-4BFC-AC5A-3A55B2A2DE4C}" destId="{5489576A-4287-4F85-A41E-84FB11B3DD57}" srcOrd="0" destOrd="0" parTransId="{67005D78-1DBE-4425-9185-192C2E746379}" sibTransId="{8B4301AF-E1AD-4E0D-B893-53342CA76CA0}"/>
    <dgm:cxn modelId="{6FBFCA87-FCC5-4216-97F6-FFA25F71819B}" srcId="{00C9215D-7808-422E-B69A-FD65956F221E}" destId="{5DED1E5C-079D-43D8-B336-722BBBBA8B55}" srcOrd="0" destOrd="0" parTransId="{C8DF5CA3-2ECC-4339-BF12-5F6C9252743E}" sibTransId="{78B86B32-C56F-4B06-9E99-4D90888C97AF}"/>
    <dgm:cxn modelId="{63629266-FAB4-468B-9138-6DDD32D45A24}" type="presOf" srcId="{5489576A-4287-4F85-A41E-84FB11B3DD57}" destId="{5C1CA127-82B5-48E1-83AE-B73AFFB3C5DE}" srcOrd="0" destOrd="0" presId="urn:microsoft.com/office/officeart/2005/8/layout/chevron2"/>
    <dgm:cxn modelId="{F46E9859-A939-4F20-B9D1-B46B7851C23D}" type="presOf" srcId="{67697C9D-28ED-48C6-BC61-B13F7E8DE564}" destId="{C0F51676-4551-44C6-9533-15B3DEC1E42D}" srcOrd="0" destOrd="3" presId="urn:microsoft.com/office/officeart/2005/8/layout/chevron2"/>
    <dgm:cxn modelId="{C171E57B-BD15-4268-8739-E102575FEA02}" srcId="{00C9215D-7808-422E-B69A-FD65956F221E}" destId="{47EBA917-353B-4C85-AC9F-2D0B912F8EC0}" srcOrd="1" destOrd="0" parTransId="{85362660-3B1B-4A4A-824D-B0E62AEF1EBF}" sibTransId="{7373A589-7297-43F1-904C-62A19A0E81CE}"/>
    <dgm:cxn modelId="{7C4F31ED-03C6-421A-B98C-50EA9DC6D0ED}" srcId="{00C9215D-7808-422E-B69A-FD65956F221E}" destId="{47842A1E-9791-4AC2-A805-C9CD7F3CCD72}" srcOrd="2" destOrd="0" parTransId="{3E215865-1EB8-4214-B8D0-D9B6FB22265B}" sibTransId="{9619814D-BBDC-4AD5-9A29-C1B1E25D31AC}"/>
    <dgm:cxn modelId="{8E903B21-3553-484D-B934-C7C736D0A96A}" srcId="{3673F591-1BBD-4BFC-AC5A-3A55B2A2DE4C}" destId="{04DB53C0-2567-443F-BD47-F9AEADAD2ADC}" srcOrd="1" destOrd="0" parTransId="{D6937D44-A2A7-4895-8A09-441BB488BBCA}" sibTransId="{2261DF10-AC83-4989-9616-88330F671974}"/>
    <dgm:cxn modelId="{D89DAD3B-E407-4EFF-9C9D-CD371E711521}" type="presOf" srcId="{6D2B1109-191C-4E88-A514-56C8B0CBA7A2}" destId="{41020F7B-6EBC-4F3E-8411-56A209EAFD4E}" srcOrd="0" destOrd="0" presId="urn:microsoft.com/office/officeart/2005/8/layout/chevron2"/>
    <dgm:cxn modelId="{1AD95613-BE23-44F9-9A8A-3FE1EC342A5A}" type="presOf" srcId="{04DB53C0-2567-443F-BD47-F9AEADAD2ADC}" destId="{5C1CA127-82B5-48E1-83AE-B73AFFB3C5DE}" srcOrd="0" destOrd="1" presId="urn:microsoft.com/office/officeart/2005/8/layout/chevron2"/>
    <dgm:cxn modelId="{7568661B-518D-4E5D-8259-D98976DEECB4}" type="presOf" srcId="{4AA9B4CA-CF28-4D6A-B623-DE5D9BD6A2DB}" destId="{38CF04CC-FF59-4551-AC0C-DACA7A221ED5}" srcOrd="0" destOrd="0" presId="urn:microsoft.com/office/officeart/2005/8/layout/chevron2"/>
    <dgm:cxn modelId="{306394E7-7E52-401A-A706-722B970E78E8}" srcId="{0D195E6E-412E-4B33-A368-AE5981B892A2}" destId="{6D2B1109-191C-4E88-A514-56C8B0CBA7A2}" srcOrd="0" destOrd="0" parTransId="{AFE4F483-6E82-4B94-A24E-ACC19BB81AA0}" sibTransId="{56226397-4776-456B-8CB8-21595651B25E}"/>
    <dgm:cxn modelId="{45C0B0EE-C492-494D-802D-E884E4CD6B9F}" type="presOf" srcId="{AF326E00-1B9B-45C6-9957-71FB5B76F3E5}" destId="{41020F7B-6EBC-4F3E-8411-56A209EAFD4E}" srcOrd="0" destOrd="1" presId="urn:microsoft.com/office/officeart/2005/8/layout/chevron2"/>
    <dgm:cxn modelId="{9220B587-B2A6-45B4-84E2-C92736844A10}" type="presParOf" srcId="{38CF04CC-FF59-4551-AC0C-DACA7A221ED5}" destId="{64DDC8EB-5BA1-40C7-958D-9BFCCDCFA08C}" srcOrd="0" destOrd="0" presId="urn:microsoft.com/office/officeart/2005/8/layout/chevron2"/>
    <dgm:cxn modelId="{BC4375A0-1295-43F3-99F8-A6124298E8C9}" type="presParOf" srcId="{64DDC8EB-5BA1-40C7-958D-9BFCCDCFA08C}" destId="{C7F52F19-599B-4FE6-897E-94E3479146C0}" srcOrd="0" destOrd="0" presId="urn:microsoft.com/office/officeart/2005/8/layout/chevron2"/>
    <dgm:cxn modelId="{E6CF10BB-EEBA-4886-80FC-D123A09ECBC6}" type="presParOf" srcId="{64DDC8EB-5BA1-40C7-958D-9BFCCDCFA08C}" destId="{C0F51676-4551-44C6-9533-15B3DEC1E42D}" srcOrd="1" destOrd="0" presId="urn:microsoft.com/office/officeart/2005/8/layout/chevron2"/>
    <dgm:cxn modelId="{E7AB7252-C79C-4687-BCDE-0F68D0A403F3}" type="presParOf" srcId="{38CF04CC-FF59-4551-AC0C-DACA7A221ED5}" destId="{80037AE5-671D-48CD-B3BB-9B252DA66783}" srcOrd="1" destOrd="0" presId="urn:microsoft.com/office/officeart/2005/8/layout/chevron2"/>
    <dgm:cxn modelId="{FB1C629C-E80D-49F9-94C3-B5155699425A}" type="presParOf" srcId="{38CF04CC-FF59-4551-AC0C-DACA7A221ED5}" destId="{7599A2B2-C4C6-4990-A8AE-25E8A7C36EA7}" srcOrd="2" destOrd="0" presId="urn:microsoft.com/office/officeart/2005/8/layout/chevron2"/>
    <dgm:cxn modelId="{8CD61149-8695-4F34-A2C8-A1B568803DEF}" type="presParOf" srcId="{7599A2B2-C4C6-4990-A8AE-25E8A7C36EA7}" destId="{4BD7CDD6-9E9E-4778-9963-7C7996829165}" srcOrd="0" destOrd="0" presId="urn:microsoft.com/office/officeart/2005/8/layout/chevron2"/>
    <dgm:cxn modelId="{A2CB9B34-3673-4306-B98F-57A5129D68F3}" type="presParOf" srcId="{7599A2B2-C4C6-4990-A8AE-25E8A7C36EA7}" destId="{5C1CA127-82B5-48E1-83AE-B73AFFB3C5DE}" srcOrd="1" destOrd="0" presId="urn:microsoft.com/office/officeart/2005/8/layout/chevron2"/>
    <dgm:cxn modelId="{219EAC87-004F-4AFC-9C51-ECEA17FDEE39}" type="presParOf" srcId="{38CF04CC-FF59-4551-AC0C-DACA7A221ED5}" destId="{C41D801D-CCDC-4690-AFAF-6772C83B9DB5}" srcOrd="3" destOrd="0" presId="urn:microsoft.com/office/officeart/2005/8/layout/chevron2"/>
    <dgm:cxn modelId="{36D5B272-4F29-4DE6-889D-6A3C131E3A1E}" type="presParOf" srcId="{38CF04CC-FF59-4551-AC0C-DACA7A221ED5}" destId="{6C71D31C-CA14-4C27-8AF4-9FDAAA091DF2}" srcOrd="4" destOrd="0" presId="urn:microsoft.com/office/officeart/2005/8/layout/chevron2"/>
    <dgm:cxn modelId="{CD896034-371E-441A-ADD4-085F2B29D96D}" type="presParOf" srcId="{6C71D31C-CA14-4C27-8AF4-9FDAAA091DF2}" destId="{2B8616C3-4101-4A4F-900F-3DC4A2BC3EC6}" srcOrd="0" destOrd="0" presId="urn:microsoft.com/office/officeart/2005/8/layout/chevron2"/>
    <dgm:cxn modelId="{7344BEE3-91FD-46E4-B956-C5C6964E516A}" type="presParOf" srcId="{6C71D31C-CA14-4C27-8AF4-9FDAAA091DF2}" destId="{41020F7B-6EBC-4F3E-8411-56A209EAFD4E}" srcOrd="1" destOrd="0" presId="urn:microsoft.com/office/officeart/2005/8/layout/chevron2"/>
  </dgm:cxnLst>
  <dgm:bg/>
  <dgm:whole/>
</dgm:dataModel>
</file>

<file path=ppt/diagrams/data3.xml><?xml version="1.0" encoding="utf-8"?>
<dgm:dataModel xmlns:dgm="http://schemas.openxmlformats.org/drawingml/2006/diagram" xmlns:a="http://schemas.openxmlformats.org/drawingml/2006/main">
  <dgm:ptLst>
    <dgm:pt modelId="{CCDE725B-BBDF-4022-99DC-F8C6D1F0FB81}"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s-ES"/>
        </a:p>
      </dgm:t>
    </dgm:pt>
    <dgm:pt modelId="{A42E0B5A-42AB-420A-BAC9-AC6773B8CB63}">
      <dgm:prSet phldrT="[Texto]"/>
      <dgm:spPr/>
      <dgm:t>
        <a:bodyPr/>
        <a:lstStyle/>
        <a:p>
          <a:r>
            <a:rPr lang="es-ES" dirty="0" smtClean="0"/>
            <a:t>EMPRESARIALES</a:t>
          </a:r>
          <a:endParaRPr lang="es-ES" dirty="0"/>
        </a:p>
      </dgm:t>
    </dgm:pt>
    <dgm:pt modelId="{0C99E6BE-2D27-4CBC-A55B-B201F9B8C408}" type="parTrans" cxnId="{1BE4E7EF-E4D1-4873-8AB8-432F49A3CC1F}">
      <dgm:prSet/>
      <dgm:spPr/>
      <dgm:t>
        <a:bodyPr/>
        <a:lstStyle/>
        <a:p>
          <a:endParaRPr lang="es-ES"/>
        </a:p>
      </dgm:t>
    </dgm:pt>
    <dgm:pt modelId="{2F38EB42-B79E-4638-978E-C3F822F4235C}" type="sibTrans" cxnId="{1BE4E7EF-E4D1-4873-8AB8-432F49A3CC1F}">
      <dgm:prSet/>
      <dgm:spPr/>
      <dgm:t>
        <a:bodyPr/>
        <a:lstStyle/>
        <a:p>
          <a:endParaRPr lang="es-ES"/>
        </a:p>
      </dgm:t>
    </dgm:pt>
    <dgm:pt modelId="{CE9AFB58-AA96-4AD5-BE77-AA8411E87464}">
      <dgm:prSet phldrT="[Texto]"/>
      <dgm:spPr/>
      <dgm:t>
        <a:bodyPr/>
        <a:lstStyle/>
        <a:p>
          <a:r>
            <a:rPr lang="es-ES" dirty="0" smtClean="0"/>
            <a:t>Minimizar costes</a:t>
          </a:r>
          <a:endParaRPr lang="es-ES" dirty="0"/>
        </a:p>
      </dgm:t>
    </dgm:pt>
    <dgm:pt modelId="{ED3524A6-EF40-46D2-AA41-B34430EF84F3}" type="parTrans" cxnId="{CF33D635-8FE0-4D22-AE81-DBBA1F075CF3}">
      <dgm:prSet/>
      <dgm:spPr/>
      <dgm:t>
        <a:bodyPr/>
        <a:lstStyle/>
        <a:p>
          <a:endParaRPr lang="es-ES"/>
        </a:p>
      </dgm:t>
    </dgm:pt>
    <dgm:pt modelId="{5F08BBC2-E8D9-40F6-8920-50AC99CDBFB2}" type="sibTrans" cxnId="{CF33D635-8FE0-4D22-AE81-DBBA1F075CF3}">
      <dgm:prSet/>
      <dgm:spPr/>
      <dgm:t>
        <a:bodyPr/>
        <a:lstStyle/>
        <a:p>
          <a:endParaRPr lang="es-ES"/>
        </a:p>
      </dgm:t>
    </dgm:pt>
    <dgm:pt modelId="{C70E4C0D-7324-4DCF-982B-ADE4ADFCF397}">
      <dgm:prSet phldrT="[Texto]"/>
      <dgm:spPr/>
      <dgm:t>
        <a:bodyPr/>
        <a:lstStyle/>
        <a:p>
          <a:r>
            <a:rPr lang="es-ES" dirty="0" smtClean="0"/>
            <a:t>COMPROMISOS</a:t>
          </a:r>
          <a:endParaRPr lang="es-ES" dirty="0"/>
        </a:p>
      </dgm:t>
    </dgm:pt>
    <dgm:pt modelId="{5B354D9D-2B54-44D5-995B-CEB3DEEC8E75}" type="parTrans" cxnId="{F40551EA-E114-48C2-9A94-D28A0CE5998F}">
      <dgm:prSet/>
      <dgm:spPr/>
      <dgm:t>
        <a:bodyPr/>
        <a:lstStyle/>
        <a:p>
          <a:endParaRPr lang="es-ES"/>
        </a:p>
      </dgm:t>
    </dgm:pt>
    <dgm:pt modelId="{9CA086AC-6DB4-49D4-8417-FB06EAADA23B}" type="sibTrans" cxnId="{F40551EA-E114-48C2-9A94-D28A0CE5998F}">
      <dgm:prSet/>
      <dgm:spPr/>
      <dgm:t>
        <a:bodyPr/>
        <a:lstStyle/>
        <a:p>
          <a:endParaRPr lang="es-ES"/>
        </a:p>
      </dgm:t>
    </dgm:pt>
    <dgm:pt modelId="{6B65F208-A64E-46E6-84DD-9E6F24DB06DF}">
      <dgm:prSet phldrT="[Texto]"/>
      <dgm:spPr/>
      <dgm:t>
        <a:bodyPr/>
        <a:lstStyle/>
        <a:p>
          <a:pPr algn="l"/>
          <a:r>
            <a:rPr lang="es-ES" dirty="0" smtClean="0"/>
            <a:t>Medioambientales</a:t>
          </a:r>
          <a:endParaRPr lang="es-ES" dirty="0"/>
        </a:p>
      </dgm:t>
    </dgm:pt>
    <dgm:pt modelId="{4FAADEC7-4752-4AAC-856B-6998816A71E6}" type="parTrans" cxnId="{EC36A36D-87DB-49C6-84D8-B3178E24D37C}">
      <dgm:prSet/>
      <dgm:spPr/>
      <dgm:t>
        <a:bodyPr/>
        <a:lstStyle/>
        <a:p>
          <a:endParaRPr lang="es-ES"/>
        </a:p>
      </dgm:t>
    </dgm:pt>
    <dgm:pt modelId="{77CD306E-015E-4A3F-9014-ACA8D559E01D}" type="sibTrans" cxnId="{EC36A36D-87DB-49C6-84D8-B3178E24D37C}">
      <dgm:prSet/>
      <dgm:spPr/>
      <dgm:t>
        <a:bodyPr/>
        <a:lstStyle/>
        <a:p>
          <a:endParaRPr lang="es-ES"/>
        </a:p>
      </dgm:t>
    </dgm:pt>
    <dgm:pt modelId="{AC5CA422-BF6B-4C30-8CBD-94D0F5D14644}">
      <dgm:prSet phldrT="[Texto]"/>
      <dgm:spPr/>
      <dgm:t>
        <a:bodyPr/>
        <a:lstStyle/>
        <a:p>
          <a:r>
            <a:rPr lang="es-ES" dirty="0" smtClean="0"/>
            <a:t>INSTALACIONES</a:t>
          </a:r>
          <a:endParaRPr lang="es-ES" dirty="0"/>
        </a:p>
      </dgm:t>
    </dgm:pt>
    <dgm:pt modelId="{68BCAF77-3D99-495E-8182-23625605F91B}" type="parTrans" cxnId="{A3D89FC2-09A9-4631-BB33-33F1841A94B3}">
      <dgm:prSet/>
      <dgm:spPr/>
      <dgm:t>
        <a:bodyPr/>
        <a:lstStyle/>
        <a:p>
          <a:endParaRPr lang="es-ES"/>
        </a:p>
      </dgm:t>
    </dgm:pt>
    <dgm:pt modelId="{6AD7A89E-CE6E-4E89-BECE-9C69CA1BF86C}" type="sibTrans" cxnId="{A3D89FC2-09A9-4631-BB33-33F1841A94B3}">
      <dgm:prSet/>
      <dgm:spPr/>
      <dgm:t>
        <a:bodyPr/>
        <a:lstStyle/>
        <a:p>
          <a:endParaRPr lang="es-ES"/>
        </a:p>
      </dgm:t>
    </dgm:pt>
    <dgm:pt modelId="{5B7F4107-C6F7-4201-B168-0F9BC1E3B288}">
      <dgm:prSet phldrT="[Texto]"/>
      <dgm:spPr/>
      <dgm:t>
        <a:bodyPr/>
        <a:lstStyle/>
        <a:p>
          <a:pPr algn="l"/>
          <a:r>
            <a:rPr lang="es-ES" dirty="0" smtClean="0"/>
            <a:t>Acceso para personas discapacitadas</a:t>
          </a:r>
          <a:endParaRPr lang="es-ES" dirty="0"/>
        </a:p>
      </dgm:t>
    </dgm:pt>
    <dgm:pt modelId="{9A90B225-2B16-4947-A1B8-8960D90C8A04}" type="parTrans" cxnId="{B7D161B9-3433-46C4-8B00-0B4CAC9DB667}">
      <dgm:prSet/>
      <dgm:spPr/>
      <dgm:t>
        <a:bodyPr/>
        <a:lstStyle/>
        <a:p>
          <a:endParaRPr lang="es-ES"/>
        </a:p>
      </dgm:t>
    </dgm:pt>
    <dgm:pt modelId="{8A5D8ABD-B93A-41E5-AB07-7C2539D4F761}" type="sibTrans" cxnId="{B7D161B9-3433-46C4-8B00-0B4CAC9DB667}">
      <dgm:prSet/>
      <dgm:spPr/>
      <dgm:t>
        <a:bodyPr/>
        <a:lstStyle/>
        <a:p>
          <a:endParaRPr lang="es-ES"/>
        </a:p>
      </dgm:t>
    </dgm:pt>
    <dgm:pt modelId="{46747DA9-50E5-4597-987D-C1DDB0FF12B8}">
      <dgm:prSet phldrT="[Texto]"/>
      <dgm:spPr/>
      <dgm:t>
        <a:bodyPr/>
        <a:lstStyle/>
        <a:p>
          <a:pPr algn="l"/>
          <a:r>
            <a:rPr lang="es-ES" dirty="0" smtClean="0"/>
            <a:t>Mejora de servicios de:</a:t>
          </a:r>
          <a:endParaRPr lang="es-ES" dirty="0"/>
        </a:p>
      </dgm:t>
    </dgm:pt>
    <dgm:pt modelId="{B9342EA1-00C8-4396-B644-00715C92F3A1}" type="parTrans" cxnId="{D4BD7EFE-D840-4B2C-A4C0-B8E63C06A24B}">
      <dgm:prSet/>
      <dgm:spPr/>
      <dgm:t>
        <a:bodyPr/>
        <a:lstStyle/>
        <a:p>
          <a:endParaRPr lang="es-ES"/>
        </a:p>
      </dgm:t>
    </dgm:pt>
    <dgm:pt modelId="{CEF91951-862A-435E-9AAE-ADD01AD15C0C}" type="sibTrans" cxnId="{D4BD7EFE-D840-4B2C-A4C0-B8E63C06A24B}">
      <dgm:prSet/>
      <dgm:spPr/>
      <dgm:t>
        <a:bodyPr/>
        <a:lstStyle/>
        <a:p>
          <a:endParaRPr lang="es-ES"/>
        </a:p>
      </dgm:t>
    </dgm:pt>
    <dgm:pt modelId="{EE2EDAF8-2BA4-4D22-BB97-789510F269C3}">
      <dgm:prSet phldrT="[Texto]"/>
      <dgm:spPr/>
      <dgm:t>
        <a:bodyPr/>
        <a:lstStyle/>
        <a:p>
          <a:r>
            <a:rPr lang="es-ES" dirty="0" smtClean="0"/>
            <a:t>Mejorara la calidad en todos los departamentos</a:t>
          </a:r>
          <a:endParaRPr lang="es-ES" dirty="0"/>
        </a:p>
      </dgm:t>
    </dgm:pt>
    <dgm:pt modelId="{95993FA0-1C0C-4995-807C-EA39A564F6DF}" type="parTrans" cxnId="{4FDDC172-7D7A-42F3-B0EA-30F9652DFD5B}">
      <dgm:prSet/>
      <dgm:spPr/>
    </dgm:pt>
    <dgm:pt modelId="{5B813D0D-96F6-4E98-84EE-11A517CC7EA7}" type="sibTrans" cxnId="{4FDDC172-7D7A-42F3-B0EA-30F9652DFD5B}">
      <dgm:prSet/>
      <dgm:spPr/>
    </dgm:pt>
    <dgm:pt modelId="{DDADDE82-4466-49D6-B8A0-3ADB49B23130}">
      <dgm:prSet phldrT="[Texto]"/>
      <dgm:spPr/>
      <dgm:t>
        <a:bodyPr/>
        <a:lstStyle/>
        <a:p>
          <a:r>
            <a:rPr lang="es-ES" dirty="0" smtClean="0"/>
            <a:t>Maximizar el beneficio</a:t>
          </a:r>
          <a:endParaRPr lang="es-ES" dirty="0"/>
        </a:p>
      </dgm:t>
    </dgm:pt>
    <dgm:pt modelId="{6AA2A275-8631-4B89-B359-17C2793D42C5}" type="parTrans" cxnId="{1D73A227-73DF-4D55-BC7A-C1EC4EB1CBE3}">
      <dgm:prSet/>
      <dgm:spPr/>
    </dgm:pt>
    <dgm:pt modelId="{0EBD2564-9E49-4638-901A-F57A0F927DB3}" type="sibTrans" cxnId="{1D73A227-73DF-4D55-BC7A-C1EC4EB1CBE3}">
      <dgm:prSet/>
      <dgm:spPr/>
    </dgm:pt>
    <dgm:pt modelId="{4E022176-8B05-4373-8608-E8E8DDFE806E}">
      <dgm:prSet phldrT="[Texto]"/>
      <dgm:spPr/>
      <dgm:t>
        <a:bodyPr/>
        <a:lstStyle/>
        <a:p>
          <a:r>
            <a:rPr lang="es-ES" dirty="0" smtClean="0"/>
            <a:t>Baja formalización</a:t>
          </a:r>
          <a:endParaRPr lang="es-ES" dirty="0"/>
        </a:p>
      </dgm:t>
    </dgm:pt>
    <dgm:pt modelId="{0B6C5A02-017B-4582-9250-9242F7B95032}" type="parTrans" cxnId="{CD5E98CF-14C5-4773-B932-1B92B09C232D}">
      <dgm:prSet/>
      <dgm:spPr/>
    </dgm:pt>
    <dgm:pt modelId="{97B4627E-70AB-4F41-B723-44B0226C3C93}" type="sibTrans" cxnId="{CD5E98CF-14C5-4773-B932-1B92B09C232D}">
      <dgm:prSet/>
      <dgm:spPr/>
    </dgm:pt>
    <dgm:pt modelId="{9DD5347B-8BEC-47B6-BF5B-192911F9433B}">
      <dgm:prSet phldrT="[Texto]"/>
      <dgm:spPr/>
      <dgm:t>
        <a:bodyPr/>
        <a:lstStyle/>
        <a:p>
          <a:pPr algn="l"/>
          <a:r>
            <a:rPr lang="es-ES" dirty="0" smtClean="0"/>
            <a:t>Mejora tecnológica</a:t>
          </a:r>
          <a:endParaRPr lang="es-ES" dirty="0"/>
        </a:p>
      </dgm:t>
    </dgm:pt>
    <dgm:pt modelId="{0D5A4D6F-466A-490A-9A89-B9AFEC8D881A}" type="parTrans" cxnId="{C1A57416-2ABA-4DAE-9C99-3C4BB23951DA}">
      <dgm:prSet/>
      <dgm:spPr/>
    </dgm:pt>
    <dgm:pt modelId="{584BCFBF-B5FA-476E-B260-1ABC85EEE9AD}" type="sibTrans" cxnId="{C1A57416-2ABA-4DAE-9C99-3C4BB23951DA}">
      <dgm:prSet/>
      <dgm:spPr/>
    </dgm:pt>
    <dgm:pt modelId="{4D406FE8-DDED-4F49-A8B5-DEB818BD4319}">
      <dgm:prSet phldrT="[Texto]"/>
      <dgm:spPr/>
      <dgm:t>
        <a:bodyPr/>
        <a:lstStyle/>
        <a:p>
          <a:pPr algn="l"/>
          <a:r>
            <a:rPr lang="es-ES" dirty="0" smtClean="0"/>
            <a:t>Mejora social entre:</a:t>
          </a:r>
          <a:endParaRPr lang="es-ES" dirty="0"/>
        </a:p>
      </dgm:t>
    </dgm:pt>
    <dgm:pt modelId="{691A6B6E-BCAA-47BE-A774-E166D297168F}" type="parTrans" cxnId="{DF04D2AB-B9BC-46EA-8BE4-AEA4060D860F}">
      <dgm:prSet/>
      <dgm:spPr/>
    </dgm:pt>
    <dgm:pt modelId="{1561654E-6AC8-4B66-9AB1-32FC9683D9F2}" type="sibTrans" cxnId="{DF04D2AB-B9BC-46EA-8BE4-AEA4060D860F}">
      <dgm:prSet/>
      <dgm:spPr/>
    </dgm:pt>
    <dgm:pt modelId="{82AF6CAF-B699-4AEF-B5C3-08AB3CD56C9D}">
      <dgm:prSet phldrT="[Texto]"/>
      <dgm:spPr/>
      <dgm:t>
        <a:bodyPr/>
        <a:lstStyle/>
        <a:p>
          <a:pPr algn="ctr"/>
          <a:r>
            <a:rPr lang="es-ES" dirty="0" smtClean="0"/>
            <a:t>Directivos-trabajadores</a:t>
          </a:r>
          <a:endParaRPr lang="es-ES" dirty="0"/>
        </a:p>
      </dgm:t>
    </dgm:pt>
    <dgm:pt modelId="{B1AE77D5-F380-4429-B650-0700570BA576}" type="parTrans" cxnId="{C89CF979-4DE5-46BC-ADA1-FA1A75AFF1DE}">
      <dgm:prSet/>
      <dgm:spPr/>
    </dgm:pt>
    <dgm:pt modelId="{67B5A866-56CC-4781-B892-345BF9A33853}" type="sibTrans" cxnId="{C89CF979-4DE5-46BC-ADA1-FA1A75AFF1DE}">
      <dgm:prSet/>
      <dgm:spPr/>
    </dgm:pt>
    <dgm:pt modelId="{E452D7D7-68EA-48FD-A71B-8A3DFD833EC8}">
      <dgm:prSet phldrT="[Texto]"/>
      <dgm:spPr/>
      <dgm:t>
        <a:bodyPr/>
        <a:lstStyle/>
        <a:p>
          <a:pPr algn="ctr"/>
          <a:r>
            <a:rPr lang="es-ES" dirty="0" smtClean="0"/>
            <a:t>Trabajadores-clientes</a:t>
          </a:r>
          <a:endParaRPr lang="es-ES" dirty="0"/>
        </a:p>
      </dgm:t>
    </dgm:pt>
    <dgm:pt modelId="{1BB99C92-227E-4967-9287-76A0450E3EA5}" type="parTrans" cxnId="{B2E046F8-D386-48E4-8413-F311824B699F}">
      <dgm:prSet/>
      <dgm:spPr/>
    </dgm:pt>
    <dgm:pt modelId="{970CCBAF-DA49-41F1-8E6A-4D27B0261A98}" type="sibTrans" cxnId="{B2E046F8-D386-48E4-8413-F311824B699F}">
      <dgm:prSet/>
      <dgm:spPr/>
    </dgm:pt>
    <dgm:pt modelId="{B7D756B3-3713-479D-9E24-C7E495FAEFE8}">
      <dgm:prSet phldrT="[Texto]"/>
      <dgm:spPr/>
      <dgm:t>
        <a:bodyPr/>
        <a:lstStyle/>
        <a:p>
          <a:pPr algn="ctr"/>
          <a:r>
            <a:rPr lang="es-ES" dirty="0" smtClean="0"/>
            <a:t>Lavandería</a:t>
          </a:r>
          <a:endParaRPr lang="es-ES" dirty="0"/>
        </a:p>
      </dgm:t>
    </dgm:pt>
    <dgm:pt modelId="{B4FB5FBB-745D-425E-9FD4-F32D62B9795C}" type="parTrans" cxnId="{9AF743C2-222F-406D-93F9-601443D928FA}">
      <dgm:prSet/>
      <dgm:spPr/>
    </dgm:pt>
    <dgm:pt modelId="{41B52B1A-FE36-4975-8476-C89B4D992AE3}" type="sibTrans" cxnId="{9AF743C2-222F-406D-93F9-601443D928FA}">
      <dgm:prSet/>
      <dgm:spPr/>
    </dgm:pt>
    <dgm:pt modelId="{8D2AABB6-BEF4-4669-90A0-10B96B9B55A9}">
      <dgm:prSet phldrT="[Texto]"/>
      <dgm:spPr/>
      <dgm:t>
        <a:bodyPr/>
        <a:lstStyle/>
        <a:p>
          <a:pPr algn="ctr"/>
          <a:r>
            <a:rPr lang="es-ES" dirty="0" smtClean="0"/>
            <a:t>Alimentación</a:t>
          </a:r>
          <a:endParaRPr lang="es-ES" dirty="0"/>
        </a:p>
      </dgm:t>
    </dgm:pt>
    <dgm:pt modelId="{4161B6C0-C274-4017-9104-D1A94E871F0F}" type="parTrans" cxnId="{54201BE0-C2D0-48D9-BA2D-6844DC710D4D}">
      <dgm:prSet/>
      <dgm:spPr/>
    </dgm:pt>
    <dgm:pt modelId="{25CED253-686F-40CD-879C-4436694D50E5}" type="sibTrans" cxnId="{54201BE0-C2D0-48D9-BA2D-6844DC710D4D}">
      <dgm:prSet/>
      <dgm:spPr/>
    </dgm:pt>
    <dgm:pt modelId="{5504F4E1-CC0C-4C3E-9F15-16C698E23437}">
      <dgm:prSet phldrT="[Texto]"/>
      <dgm:spPr/>
      <dgm:t>
        <a:bodyPr/>
        <a:lstStyle/>
        <a:p>
          <a:pPr algn="ctr"/>
          <a:r>
            <a:rPr lang="es-ES" dirty="0" smtClean="0"/>
            <a:t>Tecnología</a:t>
          </a:r>
          <a:endParaRPr lang="es-ES" dirty="0"/>
        </a:p>
      </dgm:t>
    </dgm:pt>
    <dgm:pt modelId="{673E7AA0-3198-4A8A-BDE0-4223660A7E78}" type="parTrans" cxnId="{501BB3F0-9650-4E8B-8844-1CB275DBF906}">
      <dgm:prSet/>
      <dgm:spPr/>
    </dgm:pt>
    <dgm:pt modelId="{5CB223B5-B47B-40A8-895F-FC3615AA6C95}" type="sibTrans" cxnId="{501BB3F0-9650-4E8B-8844-1CB275DBF906}">
      <dgm:prSet/>
      <dgm:spPr/>
    </dgm:pt>
    <dgm:pt modelId="{23F4D7A7-A562-46EC-830B-00DC2AF11954}">
      <dgm:prSet phldrT="[Texto]"/>
      <dgm:spPr/>
      <dgm:t>
        <a:bodyPr/>
        <a:lstStyle/>
        <a:p>
          <a:pPr algn="ctr"/>
          <a:r>
            <a:rPr lang="es-ES" dirty="0" smtClean="0"/>
            <a:t>Servicio higiene</a:t>
          </a:r>
          <a:endParaRPr lang="es-ES" dirty="0"/>
        </a:p>
      </dgm:t>
    </dgm:pt>
    <dgm:pt modelId="{0E88E9AB-90B9-43CF-8CE7-7C2FFEAEDBCE}" type="parTrans" cxnId="{5A21BCE6-837A-4638-A600-845769475294}">
      <dgm:prSet/>
      <dgm:spPr/>
    </dgm:pt>
    <dgm:pt modelId="{CE8A6CE9-E503-45B6-B4FC-ED41BDED9E3C}" type="sibTrans" cxnId="{5A21BCE6-837A-4638-A600-845769475294}">
      <dgm:prSet/>
      <dgm:spPr/>
    </dgm:pt>
    <dgm:pt modelId="{EEC6C142-9F66-4821-BD9C-911DC1095DF1}">
      <dgm:prSet phldrT="[Texto]"/>
      <dgm:spPr/>
      <dgm:t>
        <a:bodyPr/>
        <a:lstStyle/>
        <a:p>
          <a:pPr algn="ctr"/>
          <a:r>
            <a:rPr lang="es-ES" dirty="0" smtClean="0"/>
            <a:t>Anti- incendios</a:t>
          </a:r>
          <a:endParaRPr lang="es-ES" dirty="0"/>
        </a:p>
      </dgm:t>
    </dgm:pt>
    <dgm:pt modelId="{567B2B73-EAB1-4D45-97D6-D30D3E8208E3}" type="parTrans" cxnId="{50881A95-E442-4CB9-A35F-49600BB9253A}">
      <dgm:prSet/>
      <dgm:spPr/>
    </dgm:pt>
    <dgm:pt modelId="{EE721821-39C9-4C8B-9F47-6CD5938840E4}" type="sibTrans" cxnId="{50881A95-E442-4CB9-A35F-49600BB9253A}">
      <dgm:prSet/>
      <dgm:spPr/>
    </dgm:pt>
    <dgm:pt modelId="{C666B6CD-EC5A-4EF6-A148-D12B8E217B1F}" type="pres">
      <dgm:prSet presAssocID="{CCDE725B-BBDF-4022-99DC-F8C6D1F0FB81}" presName="Name0" presStyleCnt="0">
        <dgm:presLayoutVars>
          <dgm:chMax val="7"/>
          <dgm:dir/>
          <dgm:animLvl val="lvl"/>
          <dgm:resizeHandles val="exact"/>
        </dgm:presLayoutVars>
      </dgm:prSet>
      <dgm:spPr/>
      <dgm:t>
        <a:bodyPr/>
        <a:lstStyle/>
        <a:p>
          <a:endParaRPr lang="es-ES"/>
        </a:p>
      </dgm:t>
    </dgm:pt>
    <dgm:pt modelId="{897431F6-9B14-4B46-900A-A5A8BC05217C}" type="pres">
      <dgm:prSet presAssocID="{A42E0B5A-42AB-420A-BAC9-AC6773B8CB63}" presName="circle1" presStyleLbl="node1" presStyleIdx="0" presStyleCnt="3"/>
      <dgm:spPr/>
    </dgm:pt>
    <dgm:pt modelId="{7BEECD14-9C26-402F-A9EF-9DAE66145CBF}" type="pres">
      <dgm:prSet presAssocID="{A42E0B5A-42AB-420A-BAC9-AC6773B8CB63}" presName="space" presStyleCnt="0"/>
      <dgm:spPr/>
    </dgm:pt>
    <dgm:pt modelId="{32740664-1730-4FC0-AD2E-382B6661CC5A}" type="pres">
      <dgm:prSet presAssocID="{A42E0B5A-42AB-420A-BAC9-AC6773B8CB63}" presName="rect1" presStyleLbl="alignAcc1" presStyleIdx="0" presStyleCnt="3"/>
      <dgm:spPr/>
      <dgm:t>
        <a:bodyPr/>
        <a:lstStyle/>
        <a:p>
          <a:endParaRPr lang="es-ES"/>
        </a:p>
      </dgm:t>
    </dgm:pt>
    <dgm:pt modelId="{2B39BEFE-89C8-473E-90A1-465EBFEFF9DD}" type="pres">
      <dgm:prSet presAssocID="{C70E4C0D-7324-4DCF-982B-ADE4ADFCF397}" presName="vertSpace2" presStyleLbl="node1" presStyleIdx="0" presStyleCnt="3"/>
      <dgm:spPr/>
    </dgm:pt>
    <dgm:pt modelId="{09E11836-FB6E-4088-B2A7-0E235BFB12C1}" type="pres">
      <dgm:prSet presAssocID="{C70E4C0D-7324-4DCF-982B-ADE4ADFCF397}" presName="circle2" presStyleLbl="node1" presStyleIdx="1" presStyleCnt="3"/>
      <dgm:spPr/>
    </dgm:pt>
    <dgm:pt modelId="{3D9A7B81-978D-4448-A60B-5C0256F3C5F8}" type="pres">
      <dgm:prSet presAssocID="{C70E4C0D-7324-4DCF-982B-ADE4ADFCF397}" presName="rect2" presStyleLbl="alignAcc1" presStyleIdx="1" presStyleCnt="3"/>
      <dgm:spPr/>
      <dgm:t>
        <a:bodyPr/>
        <a:lstStyle/>
        <a:p>
          <a:endParaRPr lang="es-ES"/>
        </a:p>
      </dgm:t>
    </dgm:pt>
    <dgm:pt modelId="{AC8B2437-713A-431D-838E-17C18C3D8AC4}" type="pres">
      <dgm:prSet presAssocID="{AC5CA422-BF6B-4C30-8CBD-94D0F5D14644}" presName="vertSpace3" presStyleLbl="node1" presStyleIdx="1" presStyleCnt="3"/>
      <dgm:spPr/>
    </dgm:pt>
    <dgm:pt modelId="{9CCF2462-0829-41E6-8705-7682FE5ACF51}" type="pres">
      <dgm:prSet presAssocID="{AC5CA422-BF6B-4C30-8CBD-94D0F5D14644}" presName="circle3" presStyleLbl="node1" presStyleIdx="2" presStyleCnt="3"/>
      <dgm:spPr/>
    </dgm:pt>
    <dgm:pt modelId="{10295213-56C3-4A85-8CB9-8CA8C5766EFB}" type="pres">
      <dgm:prSet presAssocID="{AC5CA422-BF6B-4C30-8CBD-94D0F5D14644}" presName="rect3" presStyleLbl="alignAcc1" presStyleIdx="2" presStyleCnt="3"/>
      <dgm:spPr/>
      <dgm:t>
        <a:bodyPr/>
        <a:lstStyle/>
        <a:p>
          <a:endParaRPr lang="es-ES"/>
        </a:p>
      </dgm:t>
    </dgm:pt>
    <dgm:pt modelId="{34C39FD0-0ACE-4788-8D8B-0464F2454BF8}" type="pres">
      <dgm:prSet presAssocID="{A42E0B5A-42AB-420A-BAC9-AC6773B8CB63}" presName="rect1ParTx" presStyleLbl="alignAcc1" presStyleIdx="2" presStyleCnt="3">
        <dgm:presLayoutVars>
          <dgm:chMax val="1"/>
          <dgm:bulletEnabled val="1"/>
        </dgm:presLayoutVars>
      </dgm:prSet>
      <dgm:spPr/>
      <dgm:t>
        <a:bodyPr/>
        <a:lstStyle/>
        <a:p>
          <a:endParaRPr lang="es-ES"/>
        </a:p>
      </dgm:t>
    </dgm:pt>
    <dgm:pt modelId="{DD41F141-5C01-438E-9CC2-6BD78B68063A}" type="pres">
      <dgm:prSet presAssocID="{A42E0B5A-42AB-420A-BAC9-AC6773B8CB63}" presName="rect1ChTx" presStyleLbl="alignAcc1" presStyleIdx="2" presStyleCnt="3">
        <dgm:presLayoutVars>
          <dgm:bulletEnabled val="1"/>
        </dgm:presLayoutVars>
      </dgm:prSet>
      <dgm:spPr/>
      <dgm:t>
        <a:bodyPr/>
        <a:lstStyle/>
        <a:p>
          <a:endParaRPr lang="es-ES"/>
        </a:p>
      </dgm:t>
    </dgm:pt>
    <dgm:pt modelId="{7C1CA695-F952-4FFE-AFF1-8DF117AA549F}" type="pres">
      <dgm:prSet presAssocID="{C70E4C0D-7324-4DCF-982B-ADE4ADFCF397}" presName="rect2ParTx" presStyleLbl="alignAcc1" presStyleIdx="2" presStyleCnt="3">
        <dgm:presLayoutVars>
          <dgm:chMax val="1"/>
          <dgm:bulletEnabled val="1"/>
        </dgm:presLayoutVars>
      </dgm:prSet>
      <dgm:spPr/>
      <dgm:t>
        <a:bodyPr/>
        <a:lstStyle/>
        <a:p>
          <a:endParaRPr lang="es-ES"/>
        </a:p>
      </dgm:t>
    </dgm:pt>
    <dgm:pt modelId="{8171F08C-2DEB-4E19-8CBF-604F7A1E3F76}" type="pres">
      <dgm:prSet presAssocID="{C70E4C0D-7324-4DCF-982B-ADE4ADFCF397}" presName="rect2ChTx" presStyleLbl="alignAcc1" presStyleIdx="2" presStyleCnt="3">
        <dgm:presLayoutVars>
          <dgm:bulletEnabled val="1"/>
        </dgm:presLayoutVars>
      </dgm:prSet>
      <dgm:spPr/>
      <dgm:t>
        <a:bodyPr/>
        <a:lstStyle/>
        <a:p>
          <a:endParaRPr lang="es-ES"/>
        </a:p>
      </dgm:t>
    </dgm:pt>
    <dgm:pt modelId="{AC6FD63A-8BC4-4D92-8810-6A07996B7F3B}" type="pres">
      <dgm:prSet presAssocID="{AC5CA422-BF6B-4C30-8CBD-94D0F5D14644}" presName="rect3ParTx" presStyleLbl="alignAcc1" presStyleIdx="2" presStyleCnt="3">
        <dgm:presLayoutVars>
          <dgm:chMax val="1"/>
          <dgm:bulletEnabled val="1"/>
        </dgm:presLayoutVars>
      </dgm:prSet>
      <dgm:spPr/>
      <dgm:t>
        <a:bodyPr/>
        <a:lstStyle/>
        <a:p>
          <a:endParaRPr lang="es-ES"/>
        </a:p>
      </dgm:t>
    </dgm:pt>
    <dgm:pt modelId="{ED530628-4456-4B91-ADEA-C7E61A1DF2F1}" type="pres">
      <dgm:prSet presAssocID="{AC5CA422-BF6B-4C30-8CBD-94D0F5D14644}" presName="rect3ChTx" presStyleLbl="alignAcc1" presStyleIdx="2" presStyleCnt="3">
        <dgm:presLayoutVars>
          <dgm:bulletEnabled val="1"/>
        </dgm:presLayoutVars>
      </dgm:prSet>
      <dgm:spPr/>
      <dgm:t>
        <a:bodyPr/>
        <a:lstStyle/>
        <a:p>
          <a:endParaRPr lang="es-ES"/>
        </a:p>
      </dgm:t>
    </dgm:pt>
  </dgm:ptLst>
  <dgm:cxnLst>
    <dgm:cxn modelId="{CF33D635-8FE0-4D22-AE81-DBBA1F075CF3}" srcId="{A42E0B5A-42AB-420A-BAC9-AC6773B8CB63}" destId="{CE9AFB58-AA96-4AD5-BE77-AA8411E87464}" srcOrd="0" destOrd="0" parTransId="{ED3524A6-EF40-46D2-AA41-B34430EF84F3}" sibTransId="{5F08BBC2-E8D9-40F6-8920-50AC99CDBFB2}"/>
    <dgm:cxn modelId="{D510B01F-045E-4693-83AA-2797BFF63388}" type="presOf" srcId="{AC5CA422-BF6B-4C30-8CBD-94D0F5D14644}" destId="{10295213-56C3-4A85-8CB9-8CA8C5766EFB}" srcOrd="0" destOrd="0" presId="urn:microsoft.com/office/officeart/2005/8/layout/target3"/>
    <dgm:cxn modelId="{0E4E62DA-FABD-4173-B2F2-C9C1F49E2272}" type="presOf" srcId="{23F4D7A7-A562-46EC-830B-00DC2AF11954}" destId="{ED530628-4456-4B91-ADEA-C7E61A1DF2F1}" srcOrd="0" destOrd="5" presId="urn:microsoft.com/office/officeart/2005/8/layout/target3"/>
    <dgm:cxn modelId="{365A442F-5FB8-46A6-9E14-2C86A19B8191}" type="presOf" srcId="{A42E0B5A-42AB-420A-BAC9-AC6773B8CB63}" destId="{34C39FD0-0ACE-4788-8D8B-0464F2454BF8}" srcOrd="1" destOrd="0" presId="urn:microsoft.com/office/officeart/2005/8/layout/target3"/>
    <dgm:cxn modelId="{F40551EA-E114-48C2-9A94-D28A0CE5998F}" srcId="{CCDE725B-BBDF-4022-99DC-F8C6D1F0FB81}" destId="{C70E4C0D-7324-4DCF-982B-ADE4ADFCF397}" srcOrd="1" destOrd="0" parTransId="{5B354D9D-2B54-44D5-995B-CEB3DEEC8E75}" sibTransId="{9CA086AC-6DB4-49D4-8417-FB06EAADA23B}"/>
    <dgm:cxn modelId="{98DA0673-12A1-4629-9E39-4F82880BEF3C}" type="presOf" srcId="{B7D756B3-3713-479D-9E24-C7E495FAEFE8}" destId="{ED530628-4456-4B91-ADEA-C7E61A1DF2F1}" srcOrd="0" destOrd="2" presId="urn:microsoft.com/office/officeart/2005/8/layout/target3"/>
    <dgm:cxn modelId="{FA3DB09A-6F78-4615-B095-6CA2FDCC0C70}" type="presOf" srcId="{CCDE725B-BBDF-4022-99DC-F8C6D1F0FB81}" destId="{C666B6CD-EC5A-4EF6-A148-D12B8E217B1F}" srcOrd="0" destOrd="0" presId="urn:microsoft.com/office/officeart/2005/8/layout/target3"/>
    <dgm:cxn modelId="{1BE4E7EF-E4D1-4873-8AB8-432F49A3CC1F}" srcId="{CCDE725B-BBDF-4022-99DC-F8C6D1F0FB81}" destId="{A42E0B5A-42AB-420A-BAC9-AC6773B8CB63}" srcOrd="0" destOrd="0" parTransId="{0C99E6BE-2D27-4CBC-A55B-B201F9B8C408}" sibTransId="{2F38EB42-B79E-4638-978E-C3F822F4235C}"/>
    <dgm:cxn modelId="{D4BD7EFE-D840-4B2C-A4C0-B8E63C06A24B}" srcId="{AC5CA422-BF6B-4C30-8CBD-94D0F5D14644}" destId="{46747DA9-50E5-4597-987D-C1DDB0FF12B8}" srcOrd="1" destOrd="0" parTransId="{B9342EA1-00C8-4396-B644-00715C92F3A1}" sibTransId="{CEF91951-862A-435E-9AAE-ADD01AD15C0C}"/>
    <dgm:cxn modelId="{8518F856-B413-42A8-AE1B-942D9176BA76}" type="presOf" srcId="{6B65F208-A64E-46E6-84DD-9E6F24DB06DF}" destId="{8171F08C-2DEB-4E19-8CBF-604F7A1E3F76}" srcOrd="0" destOrd="0" presId="urn:microsoft.com/office/officeart/2005/8/layout/target3"/>
    <dgm:cxn modelId="{8EF2F120-49DE-46AE-BAC5-B5BA96946EF4}" type="presOf" srcId="{C70E4C0D-7324-4DCF-982B-ADE4ADFCF397}" destId="{3D9A7B81-978D-4448-A60B-5C0256F3C5F8}" srcOrd="0" destOrd="0" presId="urn:microsoft.com/office/officeart/2005/8/layout/target3"/>
    <dgm:cxn modelId="{B2E046F8-D386-48E4-8413-F311824B699F}" srcId="{C70E4C0D-7324-4DCF-982B-ADE4ADFCF397}" destId="{E452D7D7-68EA-48FD-A71B-8A3DFD833EC8}" srcOrd="4" destOrd="0" parTransId="{1BB99C92-227E-4967-9287-76A0450E3EA5}" sibTransId="{970CCBAF-DA49-41F1-8E6A-4D27B0261A98}"/>
    <dgm:cxn modelId="{EC36A36D-87DB-49C6-84D8-B3178E24D37C}" srcId="{C70E4C0D-7324-4DCF-982B-ADE4ADFCF397}" destId="{6B65F208-A64E-46E6-84DD-9E6F24DB06DF}" srcOrd="0" destOrd="0" parTransId="{4FAADEC7-4752-4AAC-856B-6998816A71E6}" sibTransId="{77CD306E-015E-4A3F-9014-ACA8D559E01D}"/>
    <dgm:cxn modelId="{501BB3F0-9650-4E8B-8844-1CB275DBF906}" srcId="{AC5CA422-BF6B-4C30-8CBD-94D0F5D14644}" destId="{5504F4E1-CC0C-4C3E-9F15-16C698E23437}" srcOrd="4" destOrd="0" parTransId="{673E7AA0-3198-4A8A-BDE0-4223660A7E78}" sibTransId="{5CB223B5-B47B-40A8-895F-FC3615AA6C95}"/>
    <dgm:cxn modelId="{0284C12C-6383-4215-8DEC-8A7BF95EEDD3}" type="presOf" srcId="{5504F4E1-CC0C-4C3E-9F15-16C698E23437}" destId="{ED530628-4456-4B91-ADEA-C7E61A1DF2F1}" srcOrd="0" destOrd="4" presId="urn:microsoft.com/office/officeart/2005/8/layout/target3"/>
    <dgm:cxn modelId="{A3D89FC2-09A9-4631-BB33-33F1841A94B3}" srcId="{CCDE725B-BBDF-4022-99DC-F8C6D1F0FB81}" destId="{AC5CA422-BF6B-4C30-8CBD-94D0F5D14644}" srcOrd="2" destOrd="0" parTransId="{68BCAF77-3D99-495E-8182-23625605F91B}" sibTransId="{6AD7A89E-CE6E-4E89-BECE-9C69CA1BF86C}"/>
    <dgm:cxn modelId="{1D73A227-73DF-4D55-BC7A-C1EC4EB1CBE3}" srcId="{A42E0B5A-42AB-420A-BAC9-AC6773B8CB63}" destId="{DDADDE82-4466-49D6-B8A0-3ADB49B23130}" srcOrd="2" destOrd="0" parTransId="{6AA2A275-8631-4B89-B359-17C2793D42C5}" sibTransId="{0EBD2564-9E49-4638-901A-F57A0F927DB3}"/>
    <dgm:cxn modelId="{CE51FD14-F054-4DB1-BAD7-5CF1A888C39B}" type="presOf" srcId="{46747DA9-50E5-4597-987D-C1DDB0FF12B8}" destId="{ED530628-4456-4B91-ADEA-C7E61A1DF2F1}" srcOrd="0" destOrd="1" presId="urn:microsoft.com/office/officeart/2005/8/layout/target3"/>
    <dgm:cxn modelId="{9B256F03-69FF-4EA3-A665-A2DD66A6B18E}" type="presOf" srcId="{9DD5347B-8BEC-47B6-BF5B-192911F9433B}" destId="{8171F08C-2DEB-4E19-8CBF-604F7A1E3F76}" srcOrd="0" destOrd="1" presId="urn:microsoft.com/office/officeart/2005/8/layout/target3"/>
    <dgm:cxn modelId="{DF04D2AB-B9BC-46EA-8BE4-AEA4060D860F}" srcId="{C70E4C0D-7324-4DCF-982B-ADE4ADFCF397}" destId="{4D406FE8-DDED-4F49-A8B5-DEB818BD4319}" srcOrd="2" destOrd="0" parTransId="{691A6B6E-BCAA-47BE-A774-E166D297168F}" sibTransId="{1561654E-6AC8-4B66-9AB1-32FC9683D9F2}"/>
    <dgm:cxn modelId="{7A163C25-A848-4824-A278-08F84D6A8997}" type="presOf" srcId="{EEC6C142-9F66-4821-BD9C-911DC1095DF1}" destId="{ED530628-4456-4B91-ADEA-C7E61A1DF2F1}" srcOrd="0" destOrd="6" presId="urn:microsoft.com/office/officeart/2005/8/layout/target3"/>
    <dgm:cxn modelId="{B031F8E2-A98D-4F01-B379-ACB6812F1CEE}" type="presOf" srcId="{5B7F4107-C6F7-4201-B168-0F9BC1E3B288}" destId="{ED530628-4456-4B91-ADEA-C7E61A1DF2F1}" srcOrd="0" destOrd="0" presId="urn:microsoft.com/office/officeart/2005/8/layout/target3"/>
    <dgm:cxn modelId="{B7D161B9-3433-46C4-8B00-0B4CAC9DB667}" srcId="{AC5CA422-BF6B-4C30-8CBD-94D0F5D14644}" destId="{5B7F4107-C6F7-4201-B168-0F9BC1E3B288}" srcOrd="0" destOrd="0" parTransId="{9A90B225-2B16-4947-A1B8-8960D90C8A04}" sibTransId="{8A5D8ABD-B93A-41E5-AB07-7C2539D4F761}"/>
    <dgm:cxn modelId="{4FDDC172-7D7A-42F3-B0EA-30F9652DFD5B}" srcId="{A42E0B5A-42AB-420A-BAC9-AC6773B8CB63}" destId="{EE2EDAF8-2BA4-4D22-BB97-789510F269C3}" srcOrd="1" destOrd="0" parTransId="{95993FA0-1C0C-4995-807C-EA39A564F6DF}" sibTransId="{5B813D0D-96F6-4E98-84EE-11A517CC7EA7}"/>
    <dgm:cxn modelId="{E6B00CE5-D3A3-48AD-962B-9991691BBA18}" type="presOf" srcId="{82AF6CAF-B699-4AEF-B5C3-08AB3CD56C9D}" destId="{8171F08C-2DEB-4E19-8CBF-604F7A1E3F76}" srcOrd="0" destOrd="3" presId="urn:microsoft.com/office/officeart/2005/8/layout/target3"/>
    <dgm:cxn modelId="{5C5EC6D7-7B1B-4D65-8059-4A243A39C0BF}" type="presOf" srcId="{DDADDE82-4466-49D6-B8A0-3ADB49B23130}" destId="{DD41F141-5C01-438E-9CC2-6BD78B68063A}" srcOrd="0" destOrd="2" presId="urn:microsoft.com/office/officeart/2005/8/layout/target3"/>
    <dgm:cxn modelId="{A3A0AEBF-4C0A-4D0F-ADC5-650F32D6D4D1}" type="presOf" srcId="{EE2EDAF8-2BA4-4D22-BB97-789510F269C3}" destId="{DD41F141-5C01-438E-9CC2-6BD78B68063A}" srcOrd="0" destOrd="1" presId="urn:microsoft.com/office/officeart/2005/8/layout/target3"/>
    <dgm:cxn modelId="{C89CF979-4DE5-46BC-ADA1-FA1A75AFF1DE}" srcId="{C70E4C0D-7324-4DCF-982B-ADE4ADFCF397}" destId="{82AF6CAF-B699-4AEF-B5C3-08AB3CD56C9D}" srcOrd="3" destOrd="0" parTransId="{B1AE77D5-F380-4429-B650-0700570BA576}" sibTransId="{67B5A866-56CC-4781-B892-345BF9A33853}"/>
    <dgm:cxn modelId="{54201BE0-C2D0-48D9-BA2D-6844DC710D4D}" srcId="{AC5CA422-BF6B-4C30-8CBD-94D0F5D14644}" destId="{8D2AABB6-BEF4-4669-90A0-10B96B9B55A9}" srcOrd="3" destOrd="0" parTransId="{4161B6C0-C274-4017-9104-D1A94E871F0F}" sibTransId="{25CED253-686F-40CD-879C-4436694D50E5}"/>
    <dgm:cxn modelId="{5A21BCE6-837A-4638-A600-845769475294}" srcId="{AC5CA422-BF6B-4C30-8CBD-94D0F5D14644}" destId="{23F4D7A7-A562-46EC-830B-00DC2AF11954}" srcOrd="5" destOrd="0" parTransId="{0E88E9AB-90B9-43CF-8CE7-7C2FFEAEDBCE}" sibTransId="{CE8A6CE9-E503-45B6-B4FC-ED41BDED9E3C}"/>
    <dgm:cxn modelId="{AB131291-7F4B-42B3-B113-3211B829F7F6}" type="presOf" srcId="{4E022176-8B05-4373-8608-E8E8DDFE806E}" destId="{DD41F141-5C01-438E-9CC2-6BD78B68063A}" srcOrd="0" destOrd="3" presId="urn:microsoft.com/office/officeart/2005/8/layout/target3"/>
    <dgm:cxn modelId="{D8F9ED0C-6006-48CD-AA52-A577DE6FD937}" type="presOf" srcId="{A42E0B5A-42AB-420A-BAC9-AC6773B8CB63}" destId="{32740664-1730-4FC0-AD2E-382B6661CC5A}" srcOrd="0" destOrd="0" presId="urn:microsoft.com/office/officeart/2005/8/layout/target3"/>
    <dgm:cxn modelId="{C1A57416-2ABA-4DAE-9C99-3C4BB23951DA}" srcId="{C70E4C0D-7324-4DCF-982B-ADE4ADFCF397}" destId="{9DD5347B-8BEC-47B6-BF5B-192911F9433B}" srcOrd="1" destOrd="0" parTransId="{0D5A4D6F-466A-490A-9A89-B9AFEC8D881A}" sibTransId="{584BCFBF-B5FA-476E-B260-1ABC85EEE9AD}"/>
    <dgm:cxn modelId="{50881A95-E442-4CB9-A35F-49600BB9253A}" srcId="{AC5CA422-BF6B-4C30-8CBD-94D0F5D14644}" destId="{EEC6C142-9F66-4821-BD9C-911DC1095DF1}" srcOrd="6" destOrd="0" parTransId="{567B2B73-EAB1-4D45-97D6-D30D3E8208E3}" sibTransId="{EE721821-39C9-4C8B-9F47-6CD5938840E4}"/>
    <dgm:cxn modelId="{4AB5C6A1-D293-4935-AC97-71EC8B7083E2}" type="presOf" srcId="{AC5CA422-BF6B-4C30-8CBD-94D0F5D14644}" destId="{AC6FD63A-8BC4-4D92-8810-6A07996B7F3B}" srcOrd="1" destOrd="0" presId="urn:microsoft.com/office/officeart/2005/8/layout/target3"/>
    <dgm:cxn modelId="{F9F480D0-0FFE-408D-8E0C-72FD17782FBA}" type="presOf" srcId="{C70E4C0D-7324-4DCF-982B-ADE4ADFCF397}" destId="{7C1CA695-F952-4FFE-AFF1-8DF117AA549F}" srcOrd="1" destOrd="0" presId="urn:microsoft.com/office/officeart/2005/8/layout/target3"/>
    <dgm:cxn modelId="{E1B9AFE6-95F0-4855-9F7B-D1C968C3D401}" type="presOf" srcId="{E452D7D7-68EA-48FD-A71B-8A3DFD833EC8}" destId="{8171F08C-2DEB-4E19-8CBF-604F7A1E3F76}" srcOrd="0" destOrd="4" presId="urn:microsoft.com/office/officeart/2005/8/layout/target3"/>
    <dgm:cxn modelId="{9AF743C2-222F-406D-93F9-601443D928FA}" srcId="{AC5CA422-BF6B-4C30-8CBD-94D0F5D14644}" destId="{B7D756B3-3713-479D-9E24-C7E495FAEFE8}" srcOrd="2" destOrd="0" parTransId="{B4FB5FBB-745D-425E-9FD4-F32D62B9795C}" sibTransId="{41B52B1A-FE36-4975-8476-C89B4D992AE3}"/>
    <dgm:cxn modelId="{CD5E98CF-14C5-4773-B932-1B92B09C232D}" srcId="{A42E0B5A-42AB-420A-BAC9-AC6773B8CB63}" destId="{4E022176-8B05-4373-8608-E8E8DDFE806E}" srcOrd="3" destOrd="0" parTransId="{0B6C5A02-017B-4582-9250-9242F7B95032}" sibTransId="{97B4627E-70AB-4F41-B723-44B0226C3C93}"/>
    <dgm:cxn modelId="{917D0655-54CE-4786-8557-EC05596E2681}" type="presOf" srcId="{4D406FE8-DDED-4F49-A8B5-DEB818BD4319}" destId="{8171F08C-2DEB-4E19-8CBF-604F7A1E3F76}" srcOrd="0" destOrd="2" presId="urn:microsoft.com/office/officeart/2005/8/layout/target3"/>
    <dgm:cxn modelId="{A89ADDC3-4F64-473E-9ED2-8822ABB3191B}" type="presOf" srcId="{8D2AABB6-BEF4-4669-90A0-10B96B9B55A9}" destId="{ED530628-4456-4B91-ADEA-C7E61A1DF2F1}" srcOrd="0" destOrd="3" presId="urn:microsoft.com/office/officeart/2005/8/layout/target3"/>
    <dgm:cxn modelId="{C1307B8C-6710-4810-90AB-5A6EF7AC845C}" type="presOf" srcId="{CE9AFB58-AA96-4AD5-BE77-AA8411E87464}" destId="{DD41F141-5C01-438E-9CC2-6BD78B68063A}" srcOrd="0" destOrd="0" presId="urn:microsoft.com/office/officeart/2005/8/layout/target3"/>
    <dgm:cxn modelId="{65062B70-D3A5-45A8-94AA-85F0DFA34064}" type="presParOf" srcId="{C666B6CD-EC5A-4EF6-A148-D12B8E217B1F}" destId="{897431F6-9B14-4B46-900A-A5A8BC05217C}" srcOrd="0" destOrd="0" presId="urn:microsoft.com/office/officeart/2005/8/layout/target3"/>
    <dgm:cxn modelId="{6F00F26F-56B3-4493-9504-040F6DC1B0DD}" type="presParOf" srcId="{C666B6CD-EC5A-4EF6-A148-D12B8E217B1F}" destId="{7BEECD14-9C26-402F-A9EF-9DAE66145CBF}" srcOrd="1" destOrd="0" presId="urn:microsoft.com/office/officeart/2005/8/layout/target3"/>
    <dgm:cxn modelId="{27B5C05E-9A23-40DC-88B0-2A677444C79A}" type="presParOf" srcId="{C666B6CD-EC5A-4EF6-A148-D12B8E217B1F}" destId="{32740664-1730-4FC0-AD2E-382B6661CC5A}" srcOrd="2" destOrd="0" presId="urn:microsoft.com/office/officeart/2005/8/layout/target3"/>
    <dgm:cxn modelId="{B56CA35F-1367-469B-B24C-7609049D4BF8}" type="presParOf" srcId="{C666B6CD-EC5A-4EF6-A148-D12B8E217B1F}" destId="{2B39BEFE-89C8-473E-90A1-465EBFEFF9DD}" srcOrd="3" destOrd="0" presId="urn:microsoft.com/office/officeart/2005/8/layout/target3"/>
    <dgm:cxn modelId="{818EA0A3-9AE2-4A31-9526-0D69822E4273}" type="presParOf" srcId="{C666B6CD-EC5A-4EF6-A148-D12B8E217B1F}" destId="{09E11836-FB6E-4088-B2A7-0E235BFB12C1}" srcOrd="4" destOrd="0" presId="urn:microsoft.com/office/officeart/2005/8/layout/target3"/>
    <dgm:cxn modelId="{C68FA4D1-0BF6-41D1-B80E-DE63C6461979}" type="presParOf" srcId="{C666B6CD-EC5A-4EF6-A148-D12B8E217B1F}" destId="{3D9A7B81-978D-4448-A60B-5C0256F3C5F8}" srcOrd="5" destOrd="0" presId="urn:microsoft.com/office/officeart/2005/8/layout/target3"/>
    <dgm:cxn modelId="{F50147E5-EB68-40A9-B810-5B38D086DE2F}" type="presParOf" srcId="{C666B6CD-EC5A-4EF6-A148-D12B8E217B1F}" destId="{AC8B2437-713A-431D-838E-17C18C3D8AC4}" srcOrd="6" destOrd="0" presId="urn:microsoft.com/office/officeart/2005/8/layout/target3"/>
    <dgm:cxn modelId="{A2983824-B116-4A08-8084-EC4D4E7E97F4}" type="presParOf" srcId="{C666B6CD-EC5A-4EF6-A148-D12B8E217B1F}" destId="{9CCF2462-0829-41E6-8705-7682FE5ACF51}" srcOrd="7" destOrd="0" presId="urn:microsoft.com/office/officeart/2005/8/layout/target3"/>
    <dgm:cxn modelId="{B594398E-E61B-4033-A6E7-15428663A312}" type="presParOf" srcId="{C666B6CD-EC5A-4EF6-A148-D12B8E217B1F}" destId="{10295213-56C3-4A85-8CB9-8CA8C5766EFB}" srcOrd="8" destOrd="0" presId="urn:microsoft.com/office/officeart/2005/8/layout/target3"/>
    <dgm:cxn modelId="{95CBB521-260B-485E-8619-13557F98917A}" type="presParOf" srcId="{C666B6CD-EC5A-4EF6-A148-D12B8E217B1F}" destId="{34C39FD0-0ACE-4788-8D8B-0464F2454BF8}" srcOrd="9" destOrd="0" presId="urn:microsoft.com/office/officeart/2005/8/layout/target3"/>
    <dgm:cxn modelId="{75DA322F-D727-40FE-8FCA-E4F43799B92E}" type="presParOf" srcId="{C666B6CD-EC5A-4EF6-A148-D12B8E217B1F}" destId="{DD41F141-5C01-438E-9CC2-6BD78B68063A}" srcOrd="10" destOrd="0" presId="urn:microsoft.com/office/officeart/2005/8/layout/target3"/>
    <dgm:cxn modelId="{C147F7EB-5A36-40B4-99FA-3D07C72FEE1B}" type="presParOf" srcId="{C666B6CD-EC5A-4EF6-A148-D12B8E217B1F}" destId="{7C1CA695-F952-4FFE-AFF1-8DF117AA549F}" srcOrd="11" destOrd="0" presId="urn:microsoft.com/office/officeart/2005/8/layout/target3"/>
    <dgm:cxn modelId="{696D5448-B748-4E01-B75C-76EFF79D25A1}" type="presParOf" srcId="{C666B6CD-EC5A-4EF6-A148-D12B8E217B1F}" destId="{8171F08C-2DEB-4E19-8CBF-604F7A1E3F76}" srcOrd="12" destOrd="0" presId="urn:microsoft.com/office/officeart/2005/8/layout/target3"/>
    <dgm:cxn modelId="{81C2BEC5-A076-4578-9A8F-5707CAAB526A}" type="presParOf" srcId="{C666B6CD-EC5A-4EF6-A148-D12B8E217B1F}" destId="{AC6FD63A-8BC4-4D92-8810-6A07996B7F3B}" srcOrd="13" destOrd="0" presId="urn:microsoft.com/office/officeart/2005/8/layout/target3"/>
    <dgm:cxn modelId="{642D2B9E-60EB-47F9-A219-6733E630718B}" type="presParOf" srcId="{C666B6CD-EC5A-4EF6-A148-D12B8E217B1F}" destId="{ED530628-4456-4B91-ADEA-C7E61A1DF2F1}" srcOrd="14" destOrd="0" presId="urn:microsoft.com/office/officeart/2005/8/layout/target3"/>
  </dgm:cxnLst>
  <dgm:bg/>
  <dgm:whole/>
</dgm:dataModel>
</file>

<file path=ppt/diagrams/data4.xml><?xml version="1.0" encoding="utf-8"?>
<dgm:dataModel xmlns:dgm="http://schemas.openxmlformats.org/drawingml/2006/diagram" xmlns:a="http://schemas.openxmlformats.org/drawingml/2006/main">
  <dgm:ptLst>
    <dgm:pt modelId="{960C7774-47CC-418F-BE1E-917BD6E0C41C}" type="doc">
      <dgm:prSet loTypeId="urn:microsoft.com/office/officeart/2005/8/layout/hierarchy1" loCatId="hierarchy" qsTypeId="urn:microsoft.com/office/officeart/2005/8/quickstyle/3d1" qsCatId="3D" csTypeId="urn:microsoft.com/office/officeart/2005/8/colors/accent1_2" csCatId="accent1" phldr="1"/>
      <dgm:spPr/>
      <dgm:t>
        <a:bodyPr/>
        <a:lstStyle/>
        <a:p>
          <a:endParaRPr lang="es-ES"/>
        </a:p>
      </dgm:t>
    </dgm:pt>
    <dgm:pt modelId="{A19297C6-8B81-493A-82AF-E3F167485043}">
      <dgm:prSet phldrT="[Texto]" custT="1"/>
      <dgm:spPr/>
      <dgm:t>
        <a:bodyPr/>
        <a:lstStyle/>
        <a:p>
          <a:r>
            <a:rPr lang="es-ES" sz="800" dirty="0" smtClean="0"/>
            <a:t>PRESIDEDNTE EJECUTIVO</a:t>
          </a:r>
          <a:endParaRPr lang="es-ES" sz="800" dirty="0"/>
        </a:p>
      </dgm:t>
    </dgm:pt>
    <dgm:pt modelId="{F5F49660-F026-4274-8C17-C836FE8A8A89}" type="parTrans" cxnId="{59E22B56-6F5A-4E07-90DB-5CBD385F2467}">
      <dgm:prSet/>
      <dgm:spPr/>
      <dgm:t>
        <a:bodyPr/>
        <a:lstStyle/>
        <a:p>
          <a:endParaRPr lang="es-ES"/>
        </a:p>
      </dgm:t>
    </dgm:pt>
    <dgm:pt modelId="{B961D50C-E9A5-45E9-8E61-5539F6F88842}" type="sibTrans" cxnId="{59E22B56-6F5A-4E07-90DB-5CBD385F2467}">
      <dgm:prSet/>
      <dgm:spPr/>
      <dgm:t>
        <a:bodyPr/>
        <a:lstStyle/>
        <a:p>
          <a:endParaRPr lang="es-ES"/>
        </a:p>
      </dgm:t>
    </dgm:pt>
    <dgm:pt modelId="{B575479F-9ABA-4C4B-B97E-514AA0050C61}">
      <dgm:prSet phldrT="[Texto]" custT="1"/>
      <dgm:spPr/>
      <dgm:t>
        <a:bodyPr/>
        <a:lstStyle/>
        <a:p>
          <a:r>
            <a:rPr lang="es-ES" sz="800" dirty="0" smtClean="0"/>
            <a:t>DIRECCION FINANCIERA Y DE PERSONAL</a:t>
          </a:r>
          <a:endParaRPr lang="es-ES" sz="800" dirty="0"/>
        </a:p>
      </dgm:t>
    </dgm:pt>
    <dgm:pt modelId="{BF465349-F3C7-46E6-BFDE-030E0004C40A}" type="parTrans" cxnId="{074B7124-6325-4EB1-BC32-AB91A648DABA}">
      <dgm:prSet/>
      <dgm:spPr/>
      <dgm:t>
        <a:bodyPr/>
        <a:lstStyle/>
        <a:p>
          <a:endParaRPr lang="es-ES"/>
        </a:p>
      </dgm:t>
    </dgm:pt>
    <dgm:pt modelId="{FF875523-D44F-4ACA-9835-65514FE6955C}" type="sibTrans" cxnId="{074B7124-6325-4EB1-BC32-AB91A648DABA}">
      <dgm:prSet/>
      <dgm:spPr/>
      <dgm:t>
        <a:bodyPr/>
        <a:lstStyle/>
        <a:p>
          <a:endParaRPr lang="es-ES"/>
        </a:p>
      </dgm:t>
    </dgm:pt>
    <dgm:pt modelId="{C8653112-4A3C-47BF-9E5E-02CCF4FB2B13}">
      <dgm:prSet phldrT="[Texto]" custT="1"/>
      <dgm:spPr/>
      <dgm:t>
        <a:bodyPr/>
        <a:lstStyle/>
        <a:p>
          <a:r>
            <a:rPr lang="es-ES" sz="800" dirty="0" smtClean="0"/>
            <a:t>DIRECCION DE POSTE DED SUMINISTRO</a:t>
          </a:r>
        </a:p>
        <a:p>
          <a:r>
            <a:rPr lang="es-ES" sz="800" dirty="0" smtClean="0"/>
            <a:t>GC Carburantes, SL</a:t>
          </a:r>
          <a:endParaRPr lang="es-ES" sz="800" dirty="0"/>
        </a:p>
      </dgm:t>
    </dgm:pt>
    <dgm:pt modelId="{C9C566AA-8832-4133-9C8B-8A2896023200}" type="parTrans" cxnId="{AB95E59F-25BE-4CA1-BC04-E8DC6476F872}">
      <dgm:prSet/>
      <dgm:spPr/>
      <dgm:t>
        <a:bodyPr/>
        <a:lstStyle/>
        <a:p>
          <a:endParaRPr lang="es-ES"/>
        </a:p>
      </dgm:t>
    </dgm:pt>
    <dgm:pt modelId="{013D043F-AA09-4B05-BF07-68CF95C12F47}" type="sibTrans" cxnId="{AB95E59F-25BE-4CA1-BC04-E8DC6476F872}">
      <dgm:prSet/>
      <dgm:spPr/>
      <dgm:t>
        <a:bodyPr/>
        <a:lstStyle/>
        <a:p>
          <a:endParaRPr lang="es-ES"/>
        </a:p>
      </dgm:t>
    </dgm:pt>
    <dgm:pt modelId="{54F1EBA3-C9EA-4D46-A5C6-679ED842C086}">
      <dgm:prSet phldrT="[Texto]" custT="1"/>
      <dgm:spPr/>
      <dgm:t>
        <a:bodyPr/>
        <a:lstStyle/>
        <a:p>
          <a:r>
            <a:rPr lang="es-ES" sz="900" dirty="0" smtClean="0"/>
            <a:t>Gestión de calidad y medio ambiente</a:t>
          </a:r>
          <a:endParaRPr lang="es-ES" sz="900" dirty="0"/>
        </a:p>
      </dgm:t>
    </dgm:pt>
    <dgm:pt modelId="{251161A6-2B88-4B8A-8E43-594F5FE66CE6}" type="parTrans" cxnId="{B07BAB99-53C3-4741-A538-CC1FB071E33B}">
      <dgm:prSet/>
      <dgm:spPr/>
      <dgm:t>
        <a:bodyPr/>
        <a:lstStyle/>
        <a:p>
          <a:endParaRPr lang="es-ES"/>
        </a:p>
      </dgm:t>
    </dgm:pt>
    <dgm:pt modelId="{566B10AA-5FD6-431A-8E50-D35F909DD488}" type="sibTrans" cxnId="{B07BAB99-53C3-4741-A538-CC1FB071E33B}">
      <dgm:prSet/>
      <dgm:spPr/>
      <dgm:t>
        <a:bodyPr/>
        <a:lstStyle/>
        <a:p>
          <a:endParaRPr lang="es-ES"/>
        </a:p>
      </dgm:t>
    </dgm:pt>
    <dgm:pt modelId="{9B45F02C-C8DE-4E90-A11B-7566315F1829}">
      <dgm:prSet phldrT="[Texto]" custT="1"/>
      <dgm:spPr/>
      <dgm:t>
        <a:bodyPr/>
        <a:lstStyle/>
        <a:p>
          <a:r>
            <a:rPr lang="es-ES" sz="800" dirty="0" smtClean="0"/>
            <a:t>DIRECCION HOTEL RESTAURANTE</a:t>
          </a:r>
        </a:p>
        <a:p>
          <a:r>
            <a:rPr lang="es-ES" sz="800" dirty="0" smtClean="0"/>
            <a:t>Santa Ana Hostelería SL</a:t>
          </a:r>
          <a:endParaRPr lang="es-ES" sz="800" dirty="0"/>
        </a:p>
      </dgm:t>
    </dgm:pt>
    <dgm:pt modelId="{59BA8311-0BD7-4E25-9BE4-82B66C4143C7}" type="parTrans" cxnId="{F2BD3647-23E1-409E-B50C-A94A3756F58A}">
      <dgm:prSet/>
      <dgm:spPr/>
      <dgm:t>
        <a:bodyPr/>
        <a:lstStyle/>
        <a:p>
          <a:endParaRPr lang="es-ES"/>
        </a:p>
      </dgm:t>
    </dgm:pt>
    <dgm:pt modelId="{46F5EE30-8166-4932-B5AC-8278F705FC7C}" type="sibTrans" cxnId="{F2BD3647-23E1-409E-B50C-A94A3756F58A}">
      <dgm:prSet/>
      <dgm:spPr/>
      <dgm:t>
        <a:bodyPr/>
        <a:lstStyle/>
        <a:p>
          <a:endParaRPr lang="es-ES"/>
        </a:p>
      </dgm:t>
    </dgm:pt>
    <dgm:pt modelId="{4758F8A4-BF74-45F2-B4F1-61649D71EB74}">
      <dgm:prSet phldrT="[Texto]" custT="1"/>
      <dgm:spPr/>
      <dgm:t>
        <a:bodyPr/>
        <a:lstStyle/>
        <a:p>
          <a:r>
            <a:rPr lang="es-ES" sz="800" dirty="0" smtClean="0"/>
            <a:t>DIRECCION DE GASOLINERA</a:t>
          </a:r>
        </a:p>
        <a:p>
          <a:r>
            <a:rPr lang="es-ES" sz="800" dirty="0" smtClean="0"/>
            <a:t>Área Santa Ana S.L.</a:t>
          </a:r>
          <a:endParaRPr lang="es-ES" sz="800" dirty="0"/>
        </a:p>
      </dgm:t>
    </dgm:pt>
    <dgm:pt modelId="{7841115C-07A7-4B8E-8241-9DF3B783A813}" type="sibTrans" cxnId="{5A8C5997-C6CA-48C5-9BD7-27A9558259F3}">
      <dgm:prSet/>
      <dgm:spPr/>
      <dgm:t>
        <a:bodyPr/>
        <a:lstStyle/>
        <a:p>
          <a:endParaRPr lang="es-ES"/>
        </a:p>
      </dgm:t>
    </dgm:pt>
    <dgm:pt modelId="{DB859629-EA02-4809-B4B0-348E5DEB3A5F}" type="parTrans" cxnId="{5A8C5997-C6CA-48C5-9BD7-27A9558259F3}">
      <dgm:prSet/>
      <dgm:spPr/>
      <dgm:t>
        <a:bodyPr/>
        <a:lstStyle/>
        <a:p>
          <a:endParaRPr lang="es-ES"/>
        </a:p>
      </dgm:t>
    </dgm:pt>
    <dgm:pt modelId="{57D2AB20-391B-4BB3-868E-AB368C71132A}">
      <dgm:prSet custT="1"/>
      <dgm:spPr/>
      <dgm:t>
        <a:bodyPr/>
        <a:lstStyle/>
        <a:p>
          <a:r>
            <a:rPr lang="es-ES" sz="900" dirty="0" smtClean="0"/>
            <a:t>Responsable de lavadero y lubricantes</a:t>
          </a:r>
          <a:endParaRPr lang="es-ES" sz="900" dirty="0"/>
        </a:p>
      </dgm:t>
    </dgm:pt>
    <dgm:pt modelId="{9209364E-410C-496B-BEDE-F7CAD4E7ACEE}" type="parTrans" cxnId="{DFFD5575-05FF-47D1-9F82-93C1F3402713}">
      <dgm:prSet/>
      <dgm:spPr/>
      <dgm:t>
        <a:bodyPr/>
        <a:lstStyle/>
        <a:p>
          <a:endParaRPr lang="es-ES"/>
        </a:p>
      </dgm:t>
    </dgm:pt>
    <dgm:pt modelId="{AB5B624F-50CF-48CD-8D9C-37921BE6156E}" type="sibTrans" cxnId="{DFFD5575-05FF-47D1-9F82-93C1F3402713}">
      <dgm:prSet/>
      <dgm:spPr/>
      <dgm:t>
        <a:bodyPr/>
        <a:lstStyle/>
        <a:p>
          <a:endParaRPr lang="es-ES"/>
        </a:p>
      </dgm:t>
    </dgm:pt>
    <dgm:pt modelId="{3E50898F-E3A4-4554-862C-9ACF7CFED2E9}">
      <dgm:prSet custT="1"/>
      <dgm:spPr/>
      <dgm:t>
        <a:bodyPr/>
        <a:lstStyle/>
        <a:p>
          <a:r>
            <a:rPr lang="es-ES" sz="900" dirty="0" smtClean="0"/>
            <a:t>Responsable de carburantes</a:t>
          </a:r>
          <a:endParaRPr lang="es-ES" sz="900" dirty="0"/>
        </a:p>
      </dgm:t>
    </dgm:pt>
    <dgm:pt modelId="{AD3A26FD-1772-4759-8066-FC2289FD735A}" type="parTrans" cxnId="{E1A48A7B-06DF-4B33-8BB1-FEC2B0F91737}">
      <dgm:prSet/>
      <dgm:spPr/>
      <dgm:t>
        <a:bodyPr/>
        <a:lstStyle/>
        <a:p>
          <a:endParaRPr lang="es-ES"/>
        </a:p>
      </dgm:t>
    </dgm:pt>
    <dgm:pt modelId="{1A417F27-8103-4A5F-BD7F-62B77DF60597}" type="sibTrans" cxnId="{E1A48A7B-06DF-4B33-8BB1-FEC2B0F91737}">
      <dgm:prSet/>
      <dgm:spPr/>
      <dgm:t>
        <a:bodyPr/>
        <a:lstStyle/>
        <a:p>
          <a:endParaRPr lang="es-ES"/>
        </a:p>
      </dgm:t>
    </dgm:pt>
    <dgm:pt modelId="{C372DCDC-1193-498F-A851-44B606C245C5}">
      <dgm:prSet custT="1"/>
      <dgm:spPr/>
      <dgm:t>
        <a:bodyPr/>
        <a:lstStyle/>
        <a:p>
          <a:r>
            <a:rPr lang="es-ES" sz="900" dirty="0" smtClean="0"/>
            <a:t>Responsable de tienda</a:t>
          </a:r>
          <a:endParaRPr lang="es-ES" sz="900" dirty="0"/>
        </a:p>
      </dgm:t>
    </dgm:pt>
    <dgm:pt modelId="{82A9A6C1-238D-4F73-AF8C-41B4120CC11F}" type="parTrans" cxnId="{B23355F8-52C6-404F-BF6A-76A0F80DFE08}">
      <dgm:prSet/>
      <dgm:spPr/>
      <dgm:t>
        <a:bodyPr/>
        <a:lstStyle/>
        <a:p>
          <a:endParaRPr lang="es-ES"/>
        </a:p>
      </dgm:t>
    </dgm:pt>
    <dgm:pt modelId="{A0669A0A-4446-4F3B-9E44-B391860EDE1B}" type="sibTrans" cxnId="{B23355F8-52C6-404F-BF6A-76A0F80DFE08}">
      <dgm:prSet/>
      <dgm:spPr/>
      <dgm:t>
        <a:bodyPr/>
        <a:lstStyle/>
        <a:p>
          <a:endParaRPr lang="es-ES"/>
        </a:p>
      </dgm:t>
    </dgm:pt>
    <dgm:pt modelId="{0EEF72F8-192F-45CD-8F1F-8767CC761550}">
      <dgm:prSet custT="1"/>
      <dgm:spPr/>
      <dgm:t>
        <a:bodyPr/>
        <a:lstStyle/>
        <a:p>
          <a:r>
            <a:rPr lang="es-ES" sz="900" dirty="0" smtClean="0"/>
            <a:t>compras</a:t>
          </a:r>
          <a:endParaRPr lang="es-ES" sz="900" dirty="0"/>
        </a:p>
      </dgm:t>
    </dgm:pt>
    <dgm:pt modelId="{577AA525-BBF4-45DF-93E0-5BBF126D7D45}" type="parTrans" cxnId="{14EA662F-1DBB-4AF2-B4AB-67F2C8482132}">
      <dgm:prSet/>
      <dgm:spPr/>
      <dgm:t>
        <a:bodyPr/>
        <a:lstStyle/>
        <a:p>
          <a:endParaRPr lang="es-ES"/>
        </a:p>
      </dgm:t>
    </dgm:pt>
    <dgm:pt modelId="{7A2ABE79-D194-47C9-A8EC-4804488990C5}" type="sibTrans" cxnId="{14EA662F-1DBB-4AF2-B4AB-67F2C8482132}">
      <dgm:prSet/>
      <dgm:spPr/>
      <dgm:t>
        <a:bodyPr/>
        <a:lstStyle/>
        <a:p>
          <a:endParaRPr lang="es-ES"/>
        </a:p>
      </dgm:t>
    </dgm:pt>
    <dgm:pt modelId="{82ABAF9A-EED8-4444-A7A8-50EEE92B35E7}">
      <dgm:prSet custT="1"/>
      <dgm:spPr/>
      <dgm:t>
        <a:bodyPr/>
        <a:lstStyle/>
        <a:p>
          <a:r>
            <a:rPr lang="es-ES" sz="900" dirty="0" smtClean="0"/>
            <a:t>Ventas</a:t>
          </a:r>
          <a:endParaRPr lang="es-ES" sz="900" dirty="0"/>
        </a:p>
      </dgm:t>
    </dgm:pt>
    <dgm:pt modelId="{3DCAC61C-0631-4662-B904-B017161D0020}" type="parTrans" cxnId="{653A5955-A381-4E86-90E9-61FF7ED0A865}">
      <dgm:prSet/>
      <dgm:spPr/>
      <dgm:t>
        <a:bodyPr/>
        <a:lstStyle/>
        <a:p>
          <a:endParaRPr lang="es-ES"/>
        </a:p>
      </dgm:t>
    </dgm:pt>
    <dgm:pt modelId="{99FDA3E4-5FAF-4206-AC2A-C215B2460EFF}" type="sibTrans" cxnId="{653A5955-A381-4E86-90E9-61FF7ED0A865}">
      <dgm:prSet/>
      <dgm:spPr/>
      <dgm:t>
        <a:bodyPr/>
        <a:lstStyle/>
        <a:p>
          <a:endParaRPr lang="es-ES"/>
        </a:p>
      </dgm:t>
    </dgm:pt>
    <dgm:pt modelId="{F0629BB3-37DE-4EEA-BA6E-722971101CEE}">
      <dgm:prSet custT="1"/>
      <dgm:spPr/>
      <dgm:t>
        <a:bodyPr/>
        <a:lstStyle/>
        <a:p>
          <a:r>
            <a:rPr lang="es-ES" sz="900" dirty="0" smtClean="0"/>
            <a:t>Responsable de hotel</a:t>
          </a:r>
          <a:endParaRPr lang="es-ES" sz="900" dirty="0"/>
        </a:p>
      </dgm:t>
    </dgm:pt>
    <dgm:pt modelId="{DF362CDF-4391-47FD-8795-6C554208F83C}" type="parTrans" cxnId="{E0F6EA76-BBE7-4BBE-9704-B166D2C0C98E}">
      <dgm:prSet/>
      <dgm:spPr/>
      <dgm:t>
        <a:bodyPr/>
        <a:lstStyle/>
        <a:p>
          <a:endParaRPr lang="es-ES"/>
        </a:p>
      </dgm:t>
    </dgm:pt>
    <dgm:pt modelId="{5FA76681-DBD5-431A-B4C9-9B282F5C68DF}" type="sibTrans" cxnId="{E0F6EA76-BBE7-4BBE-9704-B166D2C0C98E}">
      <dgm:prSet/>
      <dgm:spPr/>
      <dgm:t>
        <a:bodyPr/>
        <a:lstStyle/>
        <a:p>
          <a:endParaRPr lang="es-ES"/>
        </a:p>
      </dgm:t>
    </dgm:pt>
    <dgm:pt modelId="{78F27F3F-8FC6-418D-9ABA-52D8A3623AA7}">
      <dgm:prSet custT="1"/>
      <dgm:spPr/>
      <dgm:t>
        <a:bodyPr/>
        <a:lstStyle/>
        <a:p>
          <a:r>
            <a:rPr lang="es-ES" sz="900" dirty="0" smtClean="0"/>
            <a:t>Responsable de restaurante</a:t>
          </a:r>
          <a:endParaRPr lang="es-ES" sz="900" dirty="0"/>
        </a:p>
      </dgm:t>
    </dgm:pt>
    <dgm:pt modelId="{67F3C45E-9436-41DC-8105-477E74F12CBD}" type="parTrans" cxnId="{E6084213-995C-4ED8-8208-8D694ADE5149}">
      <dgm:prSet/>
      <dgm:spPr/>
      <dgm:t>
        <a:bodyPr/>
        <a:lstStyle/>
        <a:p>
          <a:endParaRPr lang="es-ES"/>
        </a:p>
      </dgm:t>
    </dgm:pt>
    <dgm:pt modelId="{71E6707A-2D6D-4BE1-ACED-033FAFD1D1F5}" type="sibTrans" cxnId="{E6084213-995C-4ED8-8208-8D694ADE5149}">
      <dgm:prSet/>
      <dgm:spPr/>
      <dgm:t>
        <a:bodyPr/>
        <a:lstStyle/>
        <a:p>
          <a:endParaRPr lang="es-ES"/>
        </a:p>
      </dgm:t>
    </dgm:pt>
    <dgm:pt modelId="{B7AE7C37-7DE3-4C84-B43C-018FE565B952}">
      <dgm:prSet custT="1"/>
      <dgm:spPr/>
      <dgm:t>
        <a:bodyPr/>
        <a:lstStyle/>
        <a:p>
          <a:r>
            <a:rPr lang="es-ES" sz="900" dirty="0" smtClean="0"/>
            <a:t>Organización de eventos</a:t>
          </a:r>
          <a:endParaRPr lang="es-ES" sz="900" dirty="0"/>
        </a:p>
      </dgm:t>
    </dgm:pt>
    <dgm:pt modelId="{3ADB6767-29A7-4C00-B644-EE1AC1A8BC98}" type="parTrans" cxnId="{0982AA4A-924B-4F33-A457-A83459B0DC2A}">
      <dgm:prSet/>
      <dgm:spPr/>
      <dgm:t>
        <a:bodyPr/>
        <a:lstStyle/>
        <a:p>
          <a:endParaRPr lang="es-ES"/>
        </a:p>
      </dgm:t>
    </dgm:pt>
    <dgm:pt modelId="{647CB419-B96B-425F-B434-6FE6D0548B2C}" type="sibTrans" cxnId="{0982AA4A-924B-4F33-A457-A83459B0DC2A}">
      <dgm:prSet/>
      <dgm:spPr/>
      <dgm:t>
        <a:bodyPr/>
        <a:lstStyle/>
        <a:p>
          <a:endParaRPr lang="es-ES"/>
        </a:p>
      </dgm:t>
    </dgm:pt>
    <dgm:pt modelId="{C7ED9B47-C5B9-407F-8691-A6BD49A863A4}">
      <dgm:prSet custT="1"/>
      <dgm:spPr/>
      <dgm:t>
        <a:bodyPr/>
        <a:lstStyle/>
        <a:p>
          <a:r>
            <a:rPr lang="es-ES" sz="900" dirty="0" smtClean="0"/>
            <a:t>Recepción de clientes</a:t>
          </a:r>
          <a:endParaRPr lang="es-ES" sz="900" dirty="0"/>
        </a:p>
      </dgm:t>
    </dgm:pt>
    <dgm:pt modelId="{7CFC85A3-6073-4139-A630-FA3BFA3B7D6E}" type="parTrans" cxnId="{1F6C1BF6-9D99-456A-9E1E-359AAC449471}">
      <dgm:prSet/>
      <dgm:spPr/>
      <dgm:t>
        <a:bodyPr/>
        <a:lstStyle/>
        <a:p>
          <a:endParaRPr lang="es-ES"/>
        </a:p>
      </dgm:t>
    </dgm:pt>
    <dgm:pt modelId="{E6752B04-C3C5-4155-B598-45A69EEB7274}" type="sibTrans" cxnId="{1F6C1BF6-9D99-456A-9E1E-359AAC449471}">
      <dgm:prSet/>
      <dgm:spPr/>
      <dgm:t>
        <a:bodyPr/>
        <a:lstStyle/>
        <a:p>
          <a:endParaRPr lang="es-ES"/>
        </a:p>
      </dgm:t>
    </dgm:pt>
    <dgm:pt modelId="{28FF3BBD-A8D1-431E-96E3-65948D521286}">
      <dgm:prSet custT="1"/>
      <dgm:spPr/>
      <dgm:t>
        <a:bodyPr/>
        <a:lstStyle/>
        <a:p>
          <a:r>
            <a:rPr lang="es-ES" sz="900" dirty="0" smtClean="0"/>
            <a:t>Departamento de producción</a:t>
          </a:r>
          <a:endParaRPr lang="es-ES" sz="900" dirty="0"/>
        </a:p>
      </dgm:t>
    </dgm:pt>
    <dgm:pt modelId="{70741CF5-41AE-4A30-9167-29CCF513A0A0}" type="parTrans" cxnId="{42E74A01-8A44-4568-8C0E-B6CCA7D25C72}">
      <dgm:prSet/>
      <dgm:spPr/>
      <dgm:t>
        <a:bodyPr/>
        <a:lstStyle/>
        <a:p>
          <a:endParaRPr lang="es-ES"/>
        </a:p>
      </dgm:t>
    </dgm:pt>
    <dgm:pt modelId="{80859347-4FFA-4260-8BFE-528654628449}" type="sibTrans" cxnId="{42E74A01-8A44-4568-8C0E-B6CCA7D25C72}">
      <dgm:prSet/>
      <dgm:spPr/>
      <dgm:t>
        <a:bodyPr/>
        <a:lstStyle/>
        <a:p>
          <a:endParaRPr lang="es-ES"/>
        </a:p>
      </dgm:t>
    </dgm:pt>
    <dgm:pt modelId="{A03A3DD2-B70B-432B-A45A-977B23FB534D}">
      <dgm:prSet custT="1"/>
      <dgm:spPr/>
      <dgm:t>
        <a:bodyPr/>
        <a:lstStyle/>
        <a:p>
          <a:r>
            <a:rPr lang="es-ES" sz="900" dirty="0" smtClean="0"/>
            <a:t>Departamento de compras</a:t>
          </a:r>
          <a:endParaRPr lang="es-ES" sz="900" dirty="0"/>
        </a:p>
      </dgm:t>
    </dgm:pt>
    <dgm:pt modelId="{DB30A87F-49B0-4EEE-BB70-3AFE9F51FFD4}" type="parTrans" cxnId="{B16F2474-1A09-4959-BE80-0ACD57D2766E}">
      <dgm:prSet/>
      <dgm:spPr/>
      <dgm:t>
        <a:bodyPr/>
        <a:lstStyle/>
        <a:p>
          <a:endParaRPr lang="es-ES"/>
        </a:p>
      </dgm:t>
    </dgm:pt>
    <dgm:pt modelId="{319AC563-18CD-471D-866F-47E77374D0C1}" type="sibTrans" cxnId="{B16F2474-1A09-4959-BE80-0ACD57D2766E}">
      <dgm:prSet/>
      <dgm:spPr/>
      <dgm:t>
        <a:bodyPr/>
        <a:lstStyle/>
        <a:p>
          <a:endParaRPr lang="es-ES"/>
        </a:p>
      </dgm:t>
    </dgm:pt>
    <dgm:pt modelId="{ED89C7B6-B10E-4A15-9783-05B8BA17D110}" type="pres">
      <dgm:prSet presAssocID="{960C7774-47CC-418F-BE1E-917BD6E0C41C}" presName="hierChild1" presStyleCnt="0">
        <dgm:presLayoutVars>
          <dgm:chPref val="1"/>
          <dgm:dir/>
          <dgm:animOne val="branch"/>
          <dgm:animLvl val="lvl"/>
          <dgm:resizeHandles/>
        </dgm:presLayoutVars>
      </dgm:prSet>
      <dgm:spPr/>
      <dgm:t>
        <a:bodyPr/>
        <a:lstStyle/>
        <a:p>
          <a:endParaRPr lang="es-ES"/>
        </a:p>
      </dgm:t>
    </dgm:pt>
    <dgm:pt modelId="{E66DD7E2-05DF-4C8B-98B4-16BD33F7E6AC}" type="pres">
      <dgm:prSet presAssocID="{A19297C6-8B81-493A-82AF-E3F167485043}" presName="hierRoot1" presStyleCnt="0"/>
      <dgm:spPr/>
      <dgm:t>
        <a:bodyPr/>
        <a:lstStyle/>
        <a:p>
          <a:endParaRPr lang="es-ES"/>
        </a:p>
      </dgm:t>
    </dgm:pt>
    <dgm:pt modelId="{FD616EFF-B831-4C05-BF31-B123B8AAB591}" type="pres">
      <dgm:prSet presAssocID="{A19297C6-8B81-493A-82AF-E3F167485043}" presName="composite" presStyleCnt="0"/>
      <dgm:spPr/>
      <dgm:t>
        <a:bodyPr/>
        <a:lstStyle/>
        <a:p>
          <a:endParaRPr lang="es-ES"/>
        </a:p>
      </dgm:t>
    </dgm:pt>
    <dgm:pt modelId="{7165BF2C-EDFA-43DC-B50B-0374E3726A64}" type="pres">
      <dgm:prSet presAssocID="{A19297C6-8B81-493A-82AF-E3F167485043}" presName="background" presStyleLbl="node0" presStyleIdx="0" presStyleCnt="1"/>
      <dgm:spPr/>
      <dgm:t>
        <a:bodyPr/>
        <a:lstStyle/>
        <a:p>
          <a:endParaRPr lang="es-ES"/>
        </a:p>
      </dgm:t>
    </dgm:pt>
    <dgm:pt modelId="{E1692CFC-BF99-4AAA-8782-33FF3BA451EE}" type="pres">
      <dgm:prSet presAssocID="{A19297C6-8B81-493A-82AF-E3F167485043}" presName="text" presStyleLbl="fgAcc0" presStyleIdx="0" presStyleCnt="1">
        <dgm:presLayoutVars>
          <dgm:chPref val="3"/>
        </dgm:presLayoutVars>
      </dgm:prSet>
      <dgm:spPr/>
      <dgm:t>
        <a:bodyPr/>
        <a:lstStyle/>
        <a:p>
          <a:endParaRPr lang="es-ES"/>
        </a:p>
      </dgm:t>
    </dgm:pt>
    <dgm:pt modelId="{EC35E907-33FC-424C-89EB-2CF9CBFB866D}" type="pres">
      <dgm:prSet presAssocID="{A19297C6-8B81-493A-82AF-E3F167485043}" presName="hierChild2" presStyleCnt="0"/>
      <dgm:spPr/>
      <dgm:t>
        <a:bodyPr/>
        <a:lstStyle/>
        <a:p>
          <a:endParaRPr lang="es-ES"/>
        </a:p>
      </dgm:t>
    </dgm:pt>
    <dgm:pt modelId="{835DE937-A172-4F49-A6F4-C3DE0A98C791}" type="pres">
      <dgm:prSet presAssocID="{BF465349-F3C7-46E6-BFDE-030E0004C40A}" presName="Name10" presStyleLbl="parChTrans1D2" presStyleIdx="0" presStyleCnt="2"/>
      <dgm:spPr/>
      <dgm:t>
        <a:bodyPr/>
        <a:lstStyle/>
        <a:p>
          <a:endParaRPr lang="es-ES"/>
        </a:p>
      </dgm:t>
    </dgm:pt>
    <dgm:pt modelId="{4841AD22-5D07-474E-AA5B-6915418E4BFD}" type="pres">
      <dgm:prSet presAssocID="{B575479F-9ABA-4C4B-B97E-514AA0050C61}" presName="hierRoot2" presStyleCnt="0"/>
      <dgm:spPr/>
      <dgm:t>
        <a:bodyPr/>
        <a:lstStyle/>
        <a:p>
          <a:endParaRPr lang="es-ES"/>
        </a:p>
      </dgm:t>
    </dgm:pt>
    <dgm:pt modelId="{24243B9B-FFEE-4510-B207-B27C1DF79537}" type="pres">
      <dgm:prSet presAssocID="{B575479F-9ABA-4C4B-B97E-514AA0050C61}" presName="composite2" presStyleCnt="0"/>
      <dgm:spPr/>
      <dgm:t>
        <a:bodyPr/>
        <a:lstStyle/>
        <a:p>
          <a:endParaRPr lang="es-ES"/>
        </a:p>
      </dgm:t>
    </dgm:pt>
    <dgm:pt modelId="{4E8A00E8-C39B-47FC-8420-8E51AB0A6658}" type="pres">
      <dgm:prSet presAssocID="{B575479F-9ABA-4C4B-B97E-514AA0050C61}" presName="background2" presStyleLbl="node2" presStyleIdx="0" presStyleCnt="2"/>
      <dgm:spPr/>
      <dgm:t>
        <a:bodyPr/>
        <a:lstStyle/>
        <a:p>
          <a:endParaRPr lang="es-ES"/>
        </a:p>
      </dgm:t>
    </dgm:pt>
    <dgm:pt modelId="{15ACFD4F-7755-4961-9733-156EDACA76AD}" type="pres">
      <dgm:prSet presAssocID="{B575479F-9ABA-4C4B-B97E-514AA0050C61}" presName="text2" presStyleLbl="fgAcc2" presStyleIdx="0" presStyleCnt="2">
        <dgm:presLayoutVars>
          <dgm:chPref val="3"/>
        </dgm:presLayoutVars>
      </dgm:prSet>
      <dgm:spPr/>
      <dgm:t>
        <a:bodyPr/>
        <a:lstStyle/>
        <a:p>
          <a:endParaRPr lang="es-ES"/>
        </a:p>
      </dgm:t>
    </dgm:pt>
    <dgm:pt modelId="{22AAE184-7F40-4ECA-AA6D-F5E7142820BC}" type="pres">
      <dgm:prSet presAssocID="{B575479F-9ABA-4C4B-B97E-514AA0050C61}" presName="hierChild3" presStyleCnt="0"/>
      <dgm:spPr/>
      <dgm:t>
        <a:bodyPr/>
        <a:lstStyle/>
        <a:p>
          <a:endParaRPr lang="es-ES"/>
        </a:p>
      </dgm:t>
    </dgm:pt>
    <dgm:pt modelId="{DA86031C-A695-4A20-B94B-41F58C52B8D9}" type="pres">
      <dgm:prSet presAssocID="{DB859629-EA02-4809-B4B0-348E5DEB3A5F}" presName="Name17" presStyleLbl="parChTrans1D3" presStyleIdx="0" presStyleCnt="3"/>
      <dgm:spPr/>
      <dgm:t>
        <a:bodyPr/>
        <a:lstStyle/>
        <a:p>
          <a:endParaRPr lang="es-ES"/>
        </a:p>
      </dgm:t>
    </dgm:pt>
    <dgm:pt modelId="{24DFEB0F-7ECD-4180-8EF0-0AA247343A20}" type="pres">
      <dgm:prSet presAssocID="{4758F8A4-BF74-45F2-B4F1-61649D71EB74}" presName="hierRoot3" presStyleCnt="0"/>
      <dgm:spPr/>
      <dgm:t>
        <a:bodyPr/>
        <a:lstStyle/>
        <a:p>
          <a:endParaRPr lang="es-ES"/>
        </a:p>
      </dgm:t>
    </dgm:pt>
    <dgm:pt modelId="{508F1816-41DE-4B3C-A813-C68C2ACEFBF3}" type="pres">
      <dgm:prSet presAssocID="{4758F8A4-BF74-45F2-B4F1-61649D71EB74}" presName="composite3" presStyleCnt="0"/>
      <dgm:spPr/>
      <dgm:t>
        <a:bodyPr/>
        <a:lstStyle/>
        <a:p>
          <a:endParaRPr lang="es-ES"/>
        </a:p>
      </dgm:t>
    </dgm:pt>
    <dgm:pt modelId="{21CB79DB-2850-4CA4-B49B-C8798789CE1C}" type="pres">
      <dgm:prSet presAssocID="{4758F8A4-BF74-45F2-B4F1-61649D71EB74}" presName="background3" presStyleLbl="node3" presStyleIdx="0" presStyleCnt="3"/>
      <dgm:spPr/>
      <dgm:t>
        <a:bodyPr/>
        <a:lstStyle/>
        <a:p>
          <a:endParaRPr lang="es-ES"/>
        </a:p>
      </dgm:t>
    </dgm:pt>
    <dgm:pt modelId="{8E2081DC-55E3-49EC-8066-0AD28AC66657}" type="pres">
      <dgm:prSet presAssocID="{4758F8A4-BF74-45F2-B4F1-61649D71EB74}" presName="text3" presStyleLbl="fgAcc3" presStyleIdx="0" presStyleCnt="3" custLinFactNeighborX="2901" custLinFactNeighborY="-21581">
        <dgm:presLayoutVars>
          <dgm:chPref val="3"/>
        </dgm:presLayoutVars>
      </dgm:prSet>
      <dgm:spPr/>
      <dgm:t>
        <a:bodyPr/>
        <a:lstStyle/>
        <a:p>
          <a:endParaRPr lang="es-ES"/>
        </a:p>
      </dgm:t>
    </dgm:pt>
    <dgm:pt modelId="{11AADF3E-B1C0-4B88-ACF8-4948A7DEA255}" type="pres">
      <dgm:prSet presAssocID="{4758F8A4-BF74-45F2-B4F1-61649D71EB74}" presName="hierChild4" presStyleCnt="0"/>
      <dgm:spPr/>
      <dgm:t>
        <a:bodyPr/>
        <a:lstStyle/>
        <a:p>
          <a:endParaRPr lang="es-ES"/>
        </a:p>
      </dgm:t>
    </dgm:pt>
    <dgm:pt modelId="{FBCE496B-05C1-46A3-B4DA-9FE693694034}" type="pres">
      <dgm:prSet presAssocID="{AD3A26FD-1772-4759-8066-FC2289FD735A}" presName="Name23" presStyleLbl="parChTrans1D4" presStyleIdx="0" presStyleCnt="11"/>
      <dgm:spPr/>
      <dgm:t>
        <a:bodyPr/>
        <a:lstStyle/>
        <a:p>
          <a:endParaRPr lang="es-ES"/>
        </a:p>
      </dgm:t>
    </dgm:pt>
    <dgm:pt modelId="{ACCE643B-A2A6-4C73-8BAF-A4EDDBDA42CD}" type="pres">
      <dgm:prSet presAssocID="{3E50898F-E3A4-4554-862C-9ACF7CFED2E9}" presName="hierRoot4" presStyleCnt="0"/>
      <dgm:spPr/>
      <dgm:t>
        <a:bodyPr/>
        <a:lstStyle/>
        <a:p>
          <a:endParaRPr lang="es-ES"/>
        </a:p>
      </dgm:t>
    </dgm:pt>
    <dgm:pt modelId="{B4BB49F9-374C-44A0-9E3F-A6150D65B549}" type="pres">
      <dgm:prSet presAssocID="{3E50898F-E3A4-4554-862C-9ACF7CFED2E9}" presName="composite4" presStyleCnt="0"/>
      <dgm:spPr/>
      <dgm:t>
        <a:bodyPr/>
        <a:lstStyle/>
        <a:p>
          <a:endParaRPr lang="es-ES"/>
        </a:p>
      </dgm:t>
    </dgm:pt>
    <dgm:pt modelId="{246EC2D8-1E32-48CF-8F3F-415158E4A1E9}" type="pres">
      <dgm:prSet presAssocID="{3E50898F-E3A4-4554-862C-9ACF7CFED2E9}" presName="background4" presStyleLbl="node4" presStyleIdx="0" presStyleCnt="11"/>
      <dgm:spPr/>
      <dgm:t>
        <a:bodyPr/>
        <a:lstStyle/>
        <a:p>
          <a:endParaRPr lang="es-ES"/>
        </a:p>
      </dgm:t>
    </dgm:pt>
    <dgm:pt modelId="{3A9095EC-0AC1-4B0B-B51E-BFA7F1AD9332}" type="pres">
      <dgm:prSet presAssocID="{3E50898F-E3A4-4554-862C-9ACF7CFED2E9}" presName="text4" presStyleLbl="fgAcc4" presStyleIdx="0" presStyleCnt="11">
        <dgm:presLayoutVars>
          <dgm:chPref val="3"/>
        </dgm:presLayoutVars>
      </dgm:prSet>
      <dgm:spPr/>
      <dgm:t>
        <a:bodyPr/>
        <a:lstStyle/>
        <a:p>
          <a:endParaRPr lang="es-ES"/>
        </a:p>
      </dgm:t>
    </dgm:pt>
    <dgm:pt modelId="{903F0FC1-D867-47E5-B484-942FD7EA5ED8}" type="pres">
      <dgm:prSet presAssocID="{3E50898F-E3A4-4554-862C-9ACF7CFED2E9}" presName="hierChild5" presStyleCnt="0"/>
      <dgm:spPr/>
      <dgm:t>
        <a:bodyPr/>
        <a:lstStyle/>
        <a:p>
          <a:endParaRPr lang="es-ES"/>
        </a:p>
      </dgm:t>
    </dgm:pt>
    <dgm:pt modelId="{4445CE49-D6F6-4930-818E-EE71F1D1428D}" type="pres">
      <dgm:prSet presAssocID="{82A9A6C1-238D-4F73-AF8C-41B4120CC11F}" presName="Name23" presStyleLbl="parChTrans1D4" presStyleIdx="1" presStyleCnt="11"/>
      <dgm:spPr/>
      <dgm:t>
        <a:bodyPr/>
        <a:lstStyle/>
        <a:p>
          <a:endParaRPr lang="es-ES"/>
        </a:p>
      </dgm:t>
    </dgm:pt>
    <dgm:pt modelId="{8B5E6EE4-6995-4ABB-B3DE-4AF29AB147CF}" type="pres">
      <dgm:prSet presAssocID="{C372DCDC-1193-498F-A851-44B606C245C5}" presName="hierRoot4" presStyleCnt="0"/>
      <dgm:spPr/>
      <dgm:t>
        <a:bodyPr/>
        <a:lstStyle/>
        <a:p>
          <a:endParaRPr lang="es-ES"/>
        </a:p>
      </dgm:t>
    </dgm:pt>
    <dgm:pt modelId="{D140DC3B-63DC-4AD6-BD02-E4A84F9E2237}" type="pres">
      <dgm:prSet presAssocID="{C372DCDC-1193-498F-A851-44B606C245C5}" presName="composite4" presStyleCnt="0"/>
      <dgm:spPr/>
      <dgm:t>
        <a:bodyPr/>
        <a:lstStyle/>
        <a:p>
          <a:endParaRPr lang="es-ES"/>
        </a:p>
      </dgm:t>
    </dgm:pt>
    <dgm:pt modelId="{8612C46A-22EF-49C4-8B85-C630D39CA9B0}" type="pres">
      <dgm:prSet presAssocID="{C372DCDC-1193-498F-A851-44B606C245C5}" presName="background4" presStyleLbl="node4" presStyleIdx="1" presStyleCnt="11"/>
      <dgm:spPr/>
      <dgm:t>
        <a:bodyPr/>
        <a:lstStyle/>
        <a:p>
          <a:endParaRPr lang="es-ES"/>
        </a:p>
      </dgm:t>
    </dgm:pt>
    <dgm:pt modelId="{25B42793-3DD3-4CC4-BACE-FC830E3EC8D1}" type="pres">
      <dgm:prSet presAssocID="{C372DCDC-1193-498F-A851-44B606C245C5}" presName="text4" presStyleLbl="fgAcc4" presStyleIdx="1" presStyleCnt="11">
        <dgm:presLayoutVars>
          <dgm:chPref val="3"/>
        </dgm:presLayoutVars>
      </dgm:prSet>
      <dgm:spPr/>
      <dgm:t>
        <a:bodyPr/>
        <a:lstStyle/>
        <a:p>
          <a:endParaRPr lang="es-ES"/>
        </a:p>
      </dgm:t>
    </dgm:pt>
    <dgm:pt modelId="{44C4FF91-77D1-4014-A39B-BF9A203D4037}" type="pres">
      <dgm:prSet presAssocID="{C372DCDC-1193-498F-A851-44B606C245C5}" presName="hierChild5" presStyleCnt="0"/>
      <dgm:spPr/>
      <dgm:t>
        <a:bodyPr/>
        <a:lstStyle/>
        <a:p>
          <a:endParaRPr lang="es-ES"/>
        </a:p>
      </dgm:t>
    </dgm:pt>
    <dgm:pt modelId="{392BAF12-34BA-44FD-A321-0E0DFF945C30}" type="pres">
      <dgm:prSet presAssocID="{9209364E-410C-496B-BEDE-F7CAD4E7ACEE}" presName="Name23" presStyleLbl="parChTrans1D4" presStyleIdx="2" presStyleCnt="11"/>
      <dgm:spPr/>
      <dgm:t>
        <a:bodyPr/>
        <a:lstStyle/>
        <a:p>
          <a:endParaRPr lang="es-ES"/>
        </a:p>
      </dgm:t>
    </dgm:pt>
    <dgm:pt modelId="{BE6C7EC2-ECE5-44C2-A6FF-18134A4ED080}" type="pres">
      <dgm:prSet presAssocID="{57D2AB20-391B-4BB3-868E-AB368C71132A}" presName="hierRoot4" presStyleCnt="0"/>
      <dgm:spPr/>
      <dgm:t>
        <a:bodyPr/>
        <a:lstStyle/>
        <a:p>
          <a:endParaRPr lang="es-ES"/>
        </a:p>
      </dgm:t>
    </dgm:pt>
    <dgm:pt modelId="{001B54A4-F890-439F-B0D9-95B548526236}" type="pres">
      <dgm:prSet presAssocID="{57D2AB20-391B-4BB3-868E-AB368C71132A}" presName="composite4" presStyleCnt="0"/>
      <dgm:spPr/>
      <dgm:t>
        <a:bodyPr/>
        <a:lstStyle/>
        <a:p>
          <a:endParaRPr lang="es-ES"/>
        </a:p>
      </dgm:t>
    </dgm:pt>
    <dgm:pt modelId="{558F9626-1BF2-4353-98C7-A7AC2C44FEBD}" type="pres">
      <dgm:prSet presAssocID="{57D2AB20-391B-4BB3-868E-AB368C71132A}" presName="background4" presStyleLbl="node4" presStyleIdx="2" presStyleCnt="11"/>
      <dgm:spPr/>
      <dgm:t>
        <a:bodyPr/>
        <a:lstStyle/>
        <a:p>
          <a:endParaRPr lang="es-ES"/>
        </a:p>
      </dgm:t>
    </dgm:pt>
    <dgm:pt modelId="{A5FFF704-43D8-45C4-A79C-BEBA0E339E72}" type="pres">
      <dgm:prSet presAssocID="{57D2AB20-391B-4BB3-868E-AB368C71132A}" presName="text4" presStyleLbl="fgAcc4" presStyleIdx="2" presStyleCnt="11">
        <dgm:presLayoutVars>
          <dgm:chPref val="3"/>
        </dgm:presLayoutVars>
      </dgm:prSet>
      <dgm:spPr/>
      <dgm:t>
        <a:bodyPr/>
        <a:lstStyle/>
        <a:p>
          <a:endParaRPr lang="es-ES"/>
        </a:p>
      </dgm:t>
    </dgm:pt>
    <dgm:pt modelId="{FB81C039-4349-47B9-BF02-736A2DA2488C}" type="pres">
      <dgm:prSet presAssocID="{57D2AB20-391B-4BB3-868E-AB368C71132A}" presName="hierChild5" presStyleCnt="0"/>
      <dgm:spPr/>
      <dgm:t>
        <a:bodyPr/>
        <a:lstStyle/>
        <a:p>
          <a:endParaRPr lang="es-ES"/>
        </a:p>
      </dgm:t>
    </dgm:pt>
    <dgm:pt modelId="{F978F53E-C1B3-4857-BD03-779F3AD6A1D0}" type="pres">
      <dgm:prSet presAssocID="{C9C566AA-8832-4133-9C8B-8A2896023200}" presName="Name17" presStyleLbl="parChTrans1D3" presStyleIdx="1" presStyleCnt="3"/>
      <dgm:spPr/>
      <dgm:t>
        <a:bodyPr/>
        <a:lstStyle/>
        <a:p>
          <a:endParaRPr lang="es-ES"/>
        </a:p>
      </dgm:t>
    </dgm:pt>
    <dgm:pt modelId="{CD3E00AD-69DB-416C-AFC5-B98AB3B5A066}" type="pres">
      <dgm:prSet presAssocID="{C8653112-4A3C-47BF-9E5E-02CCF4FB2B13}" presName="hierRoot3" presStyleCnt="0"/>
      <dgm:spPr/>
      <dgm:t>
        <a:bodyPr/>
        <a:lstStyle/>
        <a:p>
          <a:endParaRPr lang="es-ES"/>
        </a:p>
      </dgm:t>
    </dgm:pt>
    <dgm:pt modelId="{1AFF231A-84BE-45B9-9C29-A58ADC878CCC}" type="pres">
      <dgm:prSet presAssocID="{C8653112-4A3C-47BF-9E5E-02CCF4FB2B13}" presName="composite3" presStyleCnt="0"/>
      <dgm:spPr/>
      <dgm:t>
        <a:bodyPr/>
        <a:lstStyle/>
        <a:p>
          <a:endParaRPr lang="es-ES"/>
        </a:p>
      </dgm:t>
    </dgm:pt>
    <dgm:pt modelId="{01BD3492-EC85-45C1-ADD6-F646439C20D8}" type="pres">
      <dgm:prSet presAssocID="{C8653112-4A3C-47BF-9E5E-02CCF4FB2B13}" presName="background3" presStyleLbl="node3" presStyleIdx="1" presStyleCnt="3"/>
      <dgm:spPr/>
      <dgm:t>
        <a:bodyPr/>
        <a:lstStyle/>
        <a:p>
          <a:endParaRPr lang="es-ES"/>
        </a:p>
      </dgm:t>
    </dgm:pt>
    <dgm:pt modelId="{8EF65FFB-8CDA-4B56-8D3F-54BFEFAC8866}" type="pres">
      <dgm:prSet presAssocID="{C8653112-4A3C-47BF-9E5E-02CCF4FB2B13}" presName="text3" presStyleLbl="fgAcc3" presStyleIdx="1" presStyleCnt="3">
        <dgm:presLayoutVars>
          <dgm:chPref val="3"/>
        </dgm:presLayoutVars>
      </dgm:prSet>
      <dgm:spPr/>
      <dgm:t>
        <a:bodyPr/>
        <a:lstStyle/>
        <a:p>
          <a:endParaRPr lang="es-ES"/>
        </a:p>
      </dgm:t>
    </dgm:pt>
    <dgm:pt modelId="{EF278262-5042-41A9-86C8-E1A7BBD43B91}" type="pres">
      <dgm:prSet presAssocID="{C8653112-4A3C-47BF-9E5E-02CCF4FB2B13}" presName="hierChild4" presStyleCnt="0"/>
      <dgm:spPr/>
      <dgm:t>
        <a:bodyPr/>
        <a:lstStyle/>
        <a:p>
          <a:endParaRPr lang="es-ES"/>
        </a:p>
      </dgm:t>
    </dgm:pt>
    <dgm:pt modelId="{547379E1-7AC4-4F27-B47C-2E34C4DDB8C9}" type="pres">
      <dgm:prSet presAssocID="{3DCAC61C-0631-4662-B904-B017161D0020}" presName="Name23" presStyleLbl="parChTrans1D4" presStyleIdx="3" presStyleCnt="11"/>
      <dgm:spPr/>
      <dgm:t>
        <a:bodyPr/>
        <a:lstStyle/>
        <a:p>
          <a:endParaRPr lang="es-ES"/>
        </a:p>
      </dgm:t>
    </dgm:pt>
    <dgm:pt modelId="{5E9DB758-DD34-4963-9D4A-DBEAD976D104}" type="pres">
      <dgm:prSet presAssocID="{82ABAF9A-EED8-4444-A7A8-50EEE92B35E7}" presName="hierRoot4" presStyleCnt="0"/>
      <dgm:spPr/>
      <dgm:t>
        <a:bodyPr/>
        <a:lstStyle/>
        <a:p>
          <a:endParaRPr lang="es-ES"/>
        </a:p>
      </dgm:t>
    </dgm:pt>
    <dgm:pt modelId="{2F2CC1C7-A387-49A2-91CA-BB5AE5AA5DC2}" type="pres">
      <dgm:prSet presAssocID="{82ABAF9A-EED8-4444-A7A8-50EEE92B35E7}" presName="composite4" presStyleCnt="0"/>
      <dgm:spPr/>
      <dgm:t>
        <a:bodyPr/>
        <a:lstStyle/>
        <a:p>
          <a:endParaRPr lang="es-ES"/>
        </a:p>
      </dgm:t>
    </dgm:pt>
    <dgm:pt modelId="{903A54B8-10E7-442A-9AC7-279E573A71D0}" type="pres">
      <dgm:prSet presAssocID="{82ABAF9A-EED8-4444-A7A8-50EEE92B35E7}" presName="background4" presStyleLbl="node4" presStyleIdx="3" presStyleCnt="11"/>
      <dgm:spPr/>
      <dgm:t>
        <a:bodyPr/>
        <a:lstStyle/>
        <a:p>
          <a:endParaRPr lang="es-ES"/>
        </a:p>
      </dgm:t>
    </dgm:pt>
    <dgm:pt modelId="{3882B5E8-4B07-4943-9A0E-DB2B251BFB41}" type="pres">
      <dgm:prSet presAssocID="{82ABAF9A-EED8-4444-A7A8-50EEE92B35E7}" presName="text4" presStyleLbl="fgAcc4" presStyleIdx="3" presStyleCnt="11">
        <dgm:presLayoutVars>
          <dgm:chPref val="3"/>
        </dgm:presLayoutVars>
      </dgm:prSet>
      <dgm:spPr/>
      <dgm:t>
        <a:bodyPr/>
        <a:lstStyle/>
        <a:p>
          <a:endParaRPr lang="es-ES"/>
        </a:p>
      </dgm:t>
    </dgm:pt>
    <dgm:pt modelId="{03356ABA-0A57-4172-8BE1-6A13A39B3E9B}" type="pres">
      <dgm:prSet presAssocID="{82ABAF9A-EED8-4444-A7A8-50EEE92B35E7}" presName="hierChild5" presStyleCnt="0"/>
      <dgm:spPr/>
      <dgm:t>
        <a:bodyPr/>
        <a:lstStyle/>
        <a:p>
          <a:endParaRPr lang="es-ES"/>
        </a:p>
      </dgm:t>
    </dgm:pt>
    <dgm:pt modelId="{8E12CF28-D70B-49CC-B52F-021883F6E8D9}" type="pres">
      <dgm:prSet presAssocID="{577AA525-BBF4-45DF-93E0-5BBF126D7D45}" presName="Name23" presStyleLbl="parChTrans1D4" presStyleIdx="4" presStyleCnt="11"/>
      <dgm:spPr/>
      <dgm:t>
        <a:bodyPr/>
        <a:lstStyle/>
        <a:p>
          <a:endParaRPr lang="es-ES"/>
        </a:p>
      </dgm:t>
    </dgm:pt>
    <dgm:pt modelId="{D36041F6-4F4C-4479-8F9B-A44CB42952CC}" type="pres">
      <dgm:prSet presAssocID="{0EEF72F8-192F-45CD-8F1F-8767CC761550}" presName="hierRoot4" presStyleCnt="0"/>
      <dgm:spPr/>
      <dgm:t>
        <a:bodyPr/>
        <a:lstStyle/>
        <a:p>
          <a:endParaRPr lang="es-ES"/>
        </a:p>
      </dgm:t>
    </dgm:pt>
    <dgm:pt modelId="{388AB930-1F0B-4FC3-BB13-DD9779B6333B}" type="pres">
      <dgm:prSet presAssocID="{0EEF72F8-192F-45CD-8F1F-8767CC761550}" presName="composite4" presStyleCnt="0"/>
      <dgm:spPr/>
      <dgm:t>
        <a:bodyPr/>
        <a:lstStyle/>
        <a:p>
          <a:endParaRPr lang="es-ES"/>
        </a:p>
      </dgm:t>
    </dgm:pt>
    <dgm:pt modelId="{038ECB15-ABAF-4A81-8081-7F350FF1818D}" type="pres">
      <dgm:prSet presAssocID="{0EEF72F8-192F-45CD-8F1F-8767CC761550}" presName="background4" presStyleLbl="node4" presStyleIdx="4" presStyleCnt="11"/>
      <dgm:spPr/>
      <dgm:t>
        <a:bodyPr/>
        <a:lstStyle/>
        <a:p>
          <a:endParaRPr lang="es-ES"/>
        </a:p>
      </dgm:t>
    </dgm:pt>
    <dgm:pt modelId="{FBE937CF-E63D-48F4-A637-CB63DB1BB841}" type="pres">
      <dgm:prSet presAssocID="{0EEF72F8-192F-45CD-8F1F-8767CC761550}" presName="text4" presStyleLbl="fgAcc4" presStyleIdx="4" presStyleCnt="11">
        <dgm:presLayoutVars>
          <dgm:chPref val="3"/>
        </dgm:presLayoutVars>
      </dgm:prSet>
      <dgm:spPr/>
      <dgm:t>
        <a:bodyPr/>
        <a:lstStyle/>
        <a:p>
          <a:endParaRPr lang="es-ES"/>
        </a:p>
      </dgm:t>
    </dgm:pt>
    <dgm:pt modelId="{35F25A07-675A-4E18-9B8C-A8B81ECFBD52}" type="pres">
      <dgm:prSet presAssocID="{0EEF72F8-192F-45CD-8F1F-8767CC761550}" presName="hierChild5" presStyleCnt="0"/>
      <dgm:spPr/>
      <dgm:t>
        <a:bodyPr/>
        <a:lstStyle/>
        <a:p>
          <a:endParaRPr lang="es-ES"/>
        </a:p>
      </dgm:t>
    </dgm:pt>
    <dgm:pt modelId="{65717F60-8491-4F31-B745-9AB6C22F4706}" type="pres">
      <dgm:prSet presAssocID="{59BA8311-0BD7-4E25-9BE4-82B66C4143C7}" presName="Name17" presStyleLbl="parChTrans1D3" presStyleIdx="2" presStyleCnt="3"/>
      <dgm:spPr/>
      <dgm:t>
        <a:bodyPr/>
        <a:lstStyle/>
        <a:p>
          <a:endParaRPr lang="es-ES"/>
        </a:p>
      </dgm:t>
    </dgm:pt>
    <dgm:pt modelId="{5FD6CFF7-6A4D-4F1C-8C27-A307C6555F66}" type="pres">
      <dgm:prSet presAssocID="{9B45F02C-C8DE-4E90-A11B-7566315F1829}" presName="hierRoot3" presStyleCnt="0"/>
      <dgm:spPr/>
      <dgm:t>
        <a:bodyPr/>
        <a:lstStyle/>
        <a:p>
          <a:endParaRPr lang="es-ES"/>
        </a:p>
      </dgm:t>
    </dgm:pt>
    <dgm:pt modelId="{E7740517-1F86-4419-BFCC-C588E0CA9134}" type="pres">
      <dgm:prSet presAssocID="{9B45F02C-C8DE-4E90-A11B-7566315F1829}" presName="composite3" presStyleCnt="0"/>
      <dgm:spPr/>
      <dgm:t>
        <a:bodyPr/>
        <a:lstStyle/>
        <a:p>
          <a:endParaRPr lang="es-ES"/>
        </a:p>
      </dgm:t>
    </dgm:pt>
    <dgm:pt modelId="{B19BD354-D69F-4C0A-99BD-843D2DAB14D2}" type="pres">
      <dgm:prSet presAssocID="{9B45F02C-C8DE-4E90-A11B-7566315F1829}" presName="background3" presStyleLbl="node3" presStyleIdx="2" presStyleCnt="3"/>
      <dgm:spPr/>
      <dgm:t>
        <a:bodyPr/>
        <a:lstStyle/>
        <a:p>
          <a:endParaRPr lang="es-ES"/>
        </a:p>
      </dgm:t>
    </dgm:pt>
    <dgm:pt modelId="{1FC82D32-CFA5-4B3A-94FC-9DD0799E95AF}" type="pres">
      <dgm:prSet presAssocID="{9B45F02C-C8DE-4E90-A11B-7566315F1829}" presName="text3" presStyleLbl="fgAcc3" presStyleIdx="2" presStyleCnt="3">
        <dgm:presLayoutVars>
          <dgm:chPref val="3"/>
        </dgm:presLayoutVars>
      </dgm:prSet>
      <dgm:spPr/>
      <dgm:t>
        <a:bodyPr/>
        <a:lstStyle/>
        <a:p>
          <a:endParaRPr lang="es-ES"/>
        </a:p>
      </dgm:t>
    </dgm:pt>
    <dgm:pt modelId="{F8B8C924-432B-4AB4-AECC-B11B0080CC0E}" type="pres">
      <dgm:prSet presAssocID="{9B45F02C-C8DE-4E90-A11B-7566315F1829}" presName="hierChild4" presStyleCnt="0"/>
      <dgm:spPr/>
      <dgm:t>
        <a:bodyPr/>
        <a:lstStyle/>
        <a:p>
          <a:endParaRPr lang="es-ES"/>
        </a:p>
      </dgm:t>
    </dgm:pt>
    <dgm:pt modelId="{BC910678-4165-4732-8683-4946AE63DFD4}" type="pres">
      <dgm:prSet presAssocID="{67F3C45E-9436-41DC-8105-477E74F12CBD}" presName="Name23" presStyleLbl="parChTrans1D4" presStyleIdx="5" presStyleCnt="11"/>
      <dgm:spPr/>
      <dgm:t>
        <a:bodyPr/>
        <a:lstStyle/>
        <a:p>
          <a:endParaRPr lang="es-ES"/>
        </a:p>
      </dgm:t>
    </dgm:pt>
    <dgm:pt modelId="{13E851EF-94C6-4E09-8A5B-D5B0987B5A23}" type="pres">
      <dgm:prSet presAssocID="{78F27F3F-8FC6-418D-9ABA-52D8A3623AA7}" presName="hierRoot4" presStyleCnt="0"/>
      <dgm:spPr/>
      <dgm:t>
        <a:bodyPr/>
        <a:lstStyle/>
        <a:p>
          <a:endParaRPr lang="es-ES"/>
        </a:p>
      </dgm:t>
    </dgm:pt>
    <dgm:pt modelId="{8F8AC052-6A58-43C3-9C81-DFA63C0F1E22}" type="pres">
      <dgm:prSet presAssocID="{78F27F3F-8FC6-418D-9ABA-52D8A3623AA7}" presName="composite4" presStyleCnt="0"/>
      <dgm:spPr/>
      <dgm:t>
        <a:bodyPr/>
        <a:lstStyle/>
        <a:p>
          <a:endParaRPr lang="es-ES"/>
        </a:p>
      </dgm:t>
    </dgm:pt>
    <dgm:pt modelId="{B9C708D0-FFE9-4158-8B21-1D3F5AEA39ED}" type="pres">
      <dgm:prSet presAssocID="{78F27F3F-8FC6-418D-9ABA-52D8A3623AA7}" presName="background4" presStyleLbl="node4" presStyleIdx="5" presStyleCnt="11"/>
      <dgm:spPr/>
      <dgm:t>
        <a:bodyPr/>
        <a:lstStyle/>
        <a:p>
          <a:endParaRPr lang="es-ES"/>
        </a:p>
      </dgm:t>
    </dgm:pt>
    <dgm:pt modelId="{51BA8FB4-768C-4C3D-95C1-AE13F8BA51CF}" type="pres">
      <dgm:prSet presAssocID="{78F27F3F-8FC6-418D-9ABA-52D8A3623AA7}" presName="text4" presStyleLbl="fgAcc4" presStyleIdx="5" presStyleCnt="11">
        <dgm:presLayoutVars>
          <dgm:chPref val="3"/>
        </dgm:presLayoutVars>
      </dgm:prSet>
      <dgm:spPr/>
      <dgm:t>
        <a:bodyPr/>
        <a:lstStyle/>
        <a:p>
          <a:endParaRPr lang="es-ES"/>
        </a:p>
      </dgm:t>
    </dgm:pt>
    <dgm:pt modelId="{BC915EEF-F72C-4EA1-9C44-B4FB4B0E9F46}" type="pres">
      <dgm:prSet presAssocID="{78F27F3F-8FC6-418D-9ABA-52D8A3623AA7}" presName="hierChild5" presStyleCnt="0"/>
      <dgm:spPr/>
      <dgm:t>
        <a:bodyPr/>
        <a:lstStyle/>
        <a:p>
          <a:endParaRPr lang="es-ES"/>
        </a:p>
      </dgm:t>
    </dgm:pt>
    <dgm:pt modelId="{BD0D0FDB-9008-40DC-8A54-7F24DDD881F6}" type="pres">
      <dgm:prSet presAssocID="{DB30A87F-49B0-4EEE-BB70-3AFE9F51FFD4}" presName="Name23" presStyleLbl="parChTrans1D4" presStyleIdx="6" presStyleCnt="11"/>
      <dgm:spPr/>
      <dgm:t>
        <a:bodyPr/>
        <a:lstStyle/>
        <a:p>
          <a:endParaRPr lang="es-ES"/>
        </a:p>
      </dgm:t>
    </dgm:pt>
    <dgm:pt modelId="{FF96C8B1-9B5B-458B-9F58-335737568F1D}" type="pres">
      <dgm:prSet presAssocID="{A03A3DD2-B70B-432B-A45A-977B23FB534D}" presName="hierRoot4" presStyleCnt="0"/>
      <dgm:spPr/>
      <dgm:t>
        <a:bodyPr/>
        <a:lstStyle/>
        <a:p>
          <a:endParaRPr lang="es-ES"/>
        </a:p>
      </dgm:t>
    </dgm:pt>
    <dgm:pt modelId="{A05BCA4E-B619-41CB-AD3E-67AE5D7E05B7}" type="pres">
      <dgm:prSet presAssocID="{A03A3DD2-B70B-432B-A45A-977B23FB534D}" presName="composite4" presStyleCnt="0"/>
      <dgm:spPr/>
      <dgm:t>
        <a:bodyPr/>
        <a:lstStyle/>
        <a:p>
          <a:endParaRPr lang="es-ES"/>
        </a:p>
      </dgm:t>
    </dgm:pt>
    <dgm:pt modelId="{31B6F867-9172-46C5-B90B-4787DE52DF45}" type="pres">
      <dgm:prSet presAssocID="{A03A3DD2-B70B-432B-A45A-977B23FB534D}" presName="background4" presStyleLbl="node4" presStyleIdx="6" presStyleCnt="11"/>
      <dgm:spPr/>
      <dgm:t>
        <a:bodyPr/>
        <a:lstStyle/>
        <a:p>
          <a:endParaRPr lang="es-ES"/>
        </a:p>
      </dgm:t>
    </dgm:pt>
    <dgm:pt modelId="{CFE55184-F470-4CBF-8E98-71AECB44EF70}" type="pres">
      <dgm:prSet presAssocID="{A03A3DD2-B70B-432B-A45A-977B23FB534D}" presName="text4" presStyleLbl="fgAcc4" presStyleIdx="6" presStyleCnt="11">
        <dgm:presLayoutVars>
          <dgm:chPref val="3"/>
        </dgm:presLayoutVars>
      </dgm:prSet>
      <dgm:spPr/>
      <dgm:t>
        <a:bodyPr/>
        <a:lstStyle/>
        <a:p>
          <a:endParaRPr lang="es-ES"/>
        </a:p>
      </dgm:t>
    </dgm:pt>
    <dgm:pt modelId="{A95AE239-4D2B-4667-AA44-0BD44477222B}" type="pres">
      <dgm:prSet presAssocID="{A03A3DD2-B70B-432B-A45A-977B23FB534D}" presName="hierChild5" presStyleCnt="0"/>
      <dgm:spPr/>
      <dgm:t>
        <a:bodyPr/>
        <a:lstStyle/>
        <a:p>
          <a:endParaRPr lang="es-ES"/>
        </a:p>
      </dgm:t>
    </dgm:pt>
    <dgm:pt modelId="{02C52D2E-2E6E-4E6A-B872-058B8975A736}" type="pres">
      <dgm:prSet presAssocID="{70741CF5-41AE-4A30-9167-29CCF513A0A0}" presName="Name23" presStyleLbl="parChTrans1D4" presStyleIdx="7" presStyleCnt="11"/>
      <dgm:spPr/>
      <dgm:t>
        <a:bodyPr/>
        <a:lstStyle/>
        <a:p>
          <a:endParaRPr lang="es-ES"/>
        </a:p>
      </dgm:t>
    </dgm:pt>
    <dgm:pt modelId="{44B67FF1-5D95-4260-83BE-C155D626DE5F}" type="pres">
      <dgm:prSet presAssocID="{28FF3BBD-A8D1-431E-96E3-65948D521286}" presName="hierRoot4" presStyleCnt="0"/>
      <dgm:spPr/>
      <dgm:t>
        <a:bodyPr/>
        <a:lstStyle/>
        <a:p>
          <a:endParaRPr lang="es-ES"/>
        </a:p>
      </dgm:t>
    </dgm:pt>
    <dgm:pt modelId="{99F69374-6966-45EB-98E1-C15A3E2D0EF9}" type="pres">
      <dgm:prSet presAssocID="{28FF3BBD-A8D1-431E-96E3-65948D521286}" presName="composite4" presStyleCnt="0"/>
      <dgm:spPr/>
      <dgm:t>
        <a:bodyPr/>
        <a:lstStyle/>
        <a:p>
          <a:endParaRPr lang="es-ES"/>
        </a:p>
      </dgm:t>
    </dgm:pt>
    <dgm:pt modelId="{B16AC3DA-E852-4F5A-9C25-4E3B7E3B2339}" type="pres">
      <dgm:prSet presAssocID="{28FF3BBD-A8D1-431E-96E3-65948D521286}" presName="background4" presStyleLbl="node4" presStyleIdx="7" presStyleCnt="11"/>
      <dgm:spPr/>
      <dgm:t>
        <a:bodyPr/>
        <a:lstStyle/>
        <a:p>
          <a:endParaRPr lang="es-ES"/>
        </a:p>
      </dgm:t>
    </dgm:pt>
    <dgm:pt modelId="{F6DA6A6F-1A85-4ABF-A4EE-1225E38ABB66}" type="pres">
      <dgm:prSet presAssocID="{28FF3BBD-A8D1-431E-96E3-65948D521286}" presName="text4" presStyleLbl="fgAcc4" presStyleIdx="7" presStyleCnt="11">
        <dgm:presLayoutVars>
          <dgm:chPref val="3"/>
        </dgm:presLayoutVars>
      </dgm:prSet>
      <dgm:spPr/>
      <dgm:t>
        <a:bodyPr/>
        <a:lstStyle/>
        <a:p>
          <a:endParaRPr lang="es-ES"/>
        </a:p>
      </dgm:t>
    </dgm:pt>
    <dgm:pt modelId="{BEFBAAC7-22E8-4778-8389-A357BA0A8DE8}" type="pres">
      <dgm:prSet presAssocID="{28FF3BBD-A8D1-431E-96E3-65948D521286}" presName="hierChild5" presStyleCnt="0"/>
      <dgm:spPr/>
      <dgm:t>
        <a:bodyPr/>
        <a:lstStyle/>
        <a:p>
          <a:endParaRPr lang="es-ES"/>
        </a:p>
      </dgm:t>
    </dgm:pt>
    <dgm:pt modelId="{01EB9D3D-7966-4227-B411-13FC9C60855B}" type="pres">
      <dgm:prSet presAssocID="{DF362CDF-4391-47FD-8795-6C554208F83C}" presName="Name23" presStyleLbl="parChTrans1D4" presStyleIdx="8" presStyleCnt="11"/>
      <dgm:spPr/>
      <dgm:t>
        <a:bodyPr/>
        <a:lstStyle/>
        <a:p>
          <a:endParaRPr lang="es-ES"/>
        </a:p>
      </dgm:t>
    </dgm:pt>
    <dgm:pt modelId="{87F76C04-B0EB-4E84-A97B-FE907917CB2A}" type="pres">
      <dgm:prSet presAssocID="{F0629BB3-37DE-4EEA-BA6E-722971101CEE}" presName="hierRoot4" presStyleCnt="0"/>
      <dgm:spPr/>
      <dgm:t>
        <a:bodyPr/>
        <a:lstStyle/>
        <a:p>
          <a:endParaRPr lang="es-ES"/>
        </a:p>
      </dgm:t>
    </dgm:pt>
    <dgm:pt modelId="{8CAAF780-49A6-427A-8352-B77627B7793D}" type="pres">
      <dgm:prSet presAssocID="{F0629BB3-37DE-4EEA-BA6E-722971101CEE}" presName="composite4" presStyleCnt="0"/>
      <dgm:spPr/>
      <dgm:t>
        <a:bodyPr/>
        <a:lstStyle/>
        <a:p>
          <a:endParaRPr lang="es-ES"/>
        </a:p>
      </dgm:t>
    </dgm:pt>
    <dgm:pt modelId="{9EEF1148-E5E9-4415-8970-05A9A8C0D01B}" type="pres">
      <dgm:prSet presAssocID="{F0629BB3-37DE-4EEA-BA6E-722971101CEE}" presName="background4" presStyleLbl="node4" presStyleIdx="8" presStyleCnt="11"/>
      <dgm:spPr/>
      <dgm:t>
        <a:bodyPr/>
        <a:lstStyle/>
        <a:p>
          <a:endParaRPr lang="es-ES"/>
        </a:p>
      </dgm:t>
    </dgm:pt>
    <dgm:pt modelId="{D5DA6E38-88B3-43F3-94A8-5D3BF0B8A6E0}" type="pres">
      <dgm:prSet presAssocID="{F0629BB3-37DE-4EEA-BA6E-722971101CEE}" presName="text4" presStyleLbl="fgAcc4" presStyleIdx="8" presStyleCnt="11">
        <dgm:presLayoutVars>
          <dgm:chPref val="3"/>
        </dgm:presLayoutVars>
      </dgm:prSet>
      <dgm:spPr/>
      <dgm:t>
        <a:bodyPr/>
        <a:lstStyle/>
        <a:p>
          <a:endParaRPr lang="es-ES"/>
        </a:p>
      </dgm:t>
    </dgm:pt>
    <dgm:pt modelId="{38FF222E-E0B7-4C05-AF61-A8F905826CC3}" type="pres">
      <dgm:prSet presAssocID="{F0629BB3-37DE-4EEA-BA6E-722971101CEE}" presName="hierChild5" presStyleCnt="0"/>
      <dgm:spPr/>
      <dgm:t>
        <a:bodyPr/>
        <a:lstStyle/>
        <a:p>
          <a:endParaRPr lang="es-ES"/>
        </a:p>
      </dgm:t>
    </dgm:pt>
    <dgm:pt modelId="{D1CF15B5-2752-43A9-AE5D-CAADE9324B82}" type="pres">
      <dgm:prSet presAssocID="{7CFC85A3-6073-4139-A630-FA3BFA3B7D6E}" presName="Name23" presStyleLbl="parChTrans1D4" presStyleIdx="9" presStyleCnt="11"/>
      <dgm:spPr/>
      <dgm:t>
        <a:bodyPr/>
        <a:lstStyle/>
        <a:p>
          <a:endParaRPr lang="es-ES"/>
        </a:p>
      </dgm:t>
    </dgm:pt>
    <dgm:pt modelId="{C7F597BA-7E9D-426C-9C17-8CF5368770EC}" type="pres">
      <dgm:prSet presAssocID="{C7ED9B47-C5B9-407F-8691-A6BD49A863A4}" presName="hierRoot4" presStyleCnt="0"/>
      <dgm:spPr/>
      <dgm:t>
        <a:bodyPr/>
        <a:lstStyle/>
        <a:p>
          <a:endParaRPr lang="es-ES"/>
        </a:p>
      </dgm:t>
    </dgm:pt>
    <dgm:pt modelId="{4C1E19B7-FCDD-4BBF-AF2E-E6EC31E6DCD8}" type="pres">
      <dgm:prSet presAssocID="{C7ED9B47-C5B9-407F-8691-A6BD49A863A4}" presName="composite4" presStyleCnt="0"/>
      <dgm:spPr/>
      <dgm:t>
        <a:bodyPr/>
        <a:lstStyle/>
        <a:p>
          <a:endParaRPr lang="es-ES"/>
        </a:p>
      </dgm:t>
    </dgm:pt>
    <dgm:pt modelId="{5EFDCBC2-C79B-407C-8D6E-404C0FCA5D22}" type="pres">
      <dgm:prSet presAssocID="{C7ED9B47-C5B9-407F-8691-A6BD49A863A4}" presName="background4" presStyleLbl="node4" presStyleIdx="9" presStyleCnt="11"/>
      <dgm:spPr/>
      <dgm:t>
        <a:bodyPr/>
        <a:lstStyle/>
        <a:p>
          <a:endParaRPr lang="es-ES"/>
        </a:p>
      </dgm:t>
    </dgm:pt>
    <dgm:pt modelId="{C8670E73-88EE-4C48-9429-163C950739FA}" type="pres">
      <dgm:prSet presAssocID="{C7ED9B47-C5B9-407F-8691-A6BD49A863A4}" presName="text4" presStyleLbl="fgAcc4" presStyleIdx="9" presStyleCnt="11">
        <dgm:presLayoutVars>
          <dgm:chPref val="3"/>
        </dgm:presLayoutVars>
      </dgm:prSet>
      <dgm:spPr/>
      <dgm:t>
        <a:bodyPr/>
        <a:lstStyle/>
        <a:p>
          <a:endParaRPr lang="es-ES"/>
        </a:p>
      </dgm:t>
    </dgm:pt>
    <dgm:pt modelId="{BED9FCB3-4913-4BA3-88F3-6270C1DB6046}" type="pres">
      <dgm:prSet presAssocID="{C7ED9B47-C5B9-407F-8691-A6BD49A863A4}" presName="hierChild5" presStyleCnt="0"/>
      <dgm:spPr/>
      <dgm:t>
        <a:bodyPr/>
        <a:lstStyle/>
        <a:p>
          <a:endParaRPr lang="es-ES"/>
        </a:p>
      </dgm:t>
    </dgm:pt>
    <dgm:pt modelId="{3A73E676-B4AB-4B32-BE3F-D39B744E1B06}" type="pres">
      <dgm:prSet presAssocID="{3ADB6767-29A7-4C00-B644-EE1AC1A8BC98}" presName="Name23" presStyleLbl="parChTrans1D4" presStyleIdx="10" presStyleCnt="11"/>
      <dgm:spPr/>
      <dgm:t>
        <a:bodyPr/>
        <a:lstStyle/>
        <a:p>
          <a:endParaRPr lang="es-ES"/>
        </a:p>
      </dgm:t>
    </dgm:pt>
    <dgm:pt modelId="{18E3D9AA-E2EE-4DFE-8583-B1A3ED610FA7}" type="pres">
      <dgm:prSet presAssocID="{B7AE7C37-7DE3-4C84-B43C-018FE565B952}" presName="hierRoot4" presStyleCnt="0"/>
      <dgm:spPr/>
      <dgm:t>
        <a:bodyPr/>
        <a:lstStyle/>
        <a:p>
          <a:endParaRPr lang="es-ES"/>
        </a:p>
      </dgm:t>
    </dgm:pt>
    <dgm:pt modelId="{1A5CC7BA-F8BA-4EDE-92FB-8B1C655A428C}" type="pres">
      <dgm:prSet presAssocID="{B7AE7C37-7DE3-4C84-B43C-018FE565B952}" presName="composite4" presStyleCnt="0"/>
      <dgm:spPr/>
      <dgm:t>
        <a:bodyPr/>
        <a:lstStyle/>
        <a:p>
          <a:endParaRPr lang="es-ES"/>
        </a:p>
      </dgm:t>
    </dgm:pt>
    <dgm:pt modelId="{6B06E4BD-80C0-4638-B965-4156717C922A}" type="pres">
      <dgm:prSet presAssocID="{B7AE7C37-7DE3-4C84-B43C-018FE565B952}" presName="background4" presStyleLbl="node4" presStyleIdx="10" presStyleCnt="11"/>
      <dgm:spPr/>
      <dgm:t>
        <a:bodyPr/>
        <a:lstStyle/>
        <a:p>
          <a:endParaRPr lang="es-ES"/>
        </a:p>
      </dgm:t>
    </dgm:pt>
    <dgm:pt modelId="{9233F5CC-332F-479E-843E-682453A67382}" type="pres">
      <dgm:prSet presAssocID="{B7AE7C37-7DE3-4C84-B43C-018FE565B952}" presName="text4" presStyleLbl="fgAcc4" presStyleIdx="10" presStyleCnt="11">
        <dgm:presLayoutVars>
          <dgm:chPref val="3"/>
        </dgm:presLayoutVars>
      </dgm:prSet>
      <dgm:spPr/>
      <dgm:t>
        <a:bodyPr/>
        <a:lstStyle/>
        <a:p>
          <a:endParaRPr lang="es-ES"/>
        </a:p>
      </dgm:t>
    </dgm:pt>
    <dgm:pt modelId="{DA8B00E1-B3A0-4CAE-AB4F-B78490AC43AE}" type="pres">
      <dgm:prSet presAssocID="{B7AE7C37-7DE3-4C84-B43C-018FE565B952}" presName="hierChild5" presStyleCnt="0"/>
      <dgm:spPr/>
      <dgm:t>
        <a:bodyPr/>
        <a:lstStyle/>
        <a:p>
          <a:endParaRPr lang="es-ES"/>
        </a:p>
      </dgm:t>
    </dgm:pt>
    <dgm:pt modelId="{BCF945C8-7524-44BA-B9C8-AF79879BD620}" type="pres">
      <dgm:prSet presAssocID="{251161A6-2B88-4B8A-8E43-594F5FE66CE6}" presName="Name10" presStyleLbl="parChTrans1D2" presStyleIdx="1" presStyleCnt="2"/>
      <dgm:spPr/>
      <dgm:t>
        <a:bodyPr/>
        <a:lstStyle/>
        <a:p>
          <a:endParaRPr lang="es-ES"/>
        </a:p>
      </dgm:t>
    </dgm:pt>
    <dgm:pt modelId="{58CDD0AE-2C4D-4125-9DF9-FB0A7196C769}" type="pres">
      <dgm:prSet presAssocID="{54F1EBA3-C9EA-4D46-A5C6-679ED842C086}" presName="hierRoot2" presStyleCnt="0"/>
      <dgm:spPr/>
      <dgm:t>
        <a:bodyPr/>
        <a:lstStyle/>
        <a:p>
          <a:endParaRPr lang="es-ES"/>
        </a:p>
      </dgm:t>
    </dgm:pt>
    <dgm:pt modelId="{C33E0139-0E6A-4C68-B9FF-CAE4A58820D6}" type="pres">
      <dgm:prSet presAssocID="{54F1EBA3-C9EA-4D46-A5C6-679ED842C086}" presName="composite2" presStyleCnt="0"/>
      <dgm:spPr/>
      <dgm:t>
        <a:bodyPr/>
        <a:lstStyle/>
        <a:p>
          <a:endParaRPr lang="es-ES"/>
        </a:p>
      </dgm:t>
    </dgm:pt>
    <dgm:pt modelId="{9B6E2E1F-BC60-482B-AA47-2E84D80B4EBC}" type="pres">
      <dgm:prSet presAssocID="{54F1EBA3-C9EA-4D46-A5C6-679ED842C086}" presName="background2" presStyleLbl="node2" presStyleIdx="1" presStyleCnt="2"/>
      <dgm:spPr/>
      <dgm:t>
        <a:bodyPr/>
        <a:lstStyle/>
        <a:p>
          <a:endParaRPr lang="es-ES"/>
        </a:p>
      </dgm:t>
    </dgm:pt>
    <dgm:pt modelId="{B331494F-9E78-4BCA-8F7A-655AE59345E7}" type="pres">
      <dgm:prSet presAssocID="{54F1EBA3-C9EA-4D46-A5C6-679ED842C086}" presName="text2" presStyleLbl="fgAcc2" presStyleIdx="1" presStyleCnt="2">
        <dgm:presLayoutVars>
          <dgm:chPref val="3"/>
        </dgm:presLayoutVars>
      </dgm:prSet>
      <dgm:spPr/>
      <dgm:t>
        <a:bodyPr/>
        <a:lstStyle/>
        <a:p>
          <a:endParaRPr lang="es-ES"/>
        </a:p>
      </dgm:t>
    </dgm:pt>
    <dgm:pt modelId="{F40394E0-76EF-48BD-8388-5B564EDA5A0F}" type="pres">
      <dgm:prSet presAssocID="{54F1EBA3-C9EA-4D46-A5C6-679ED842C086}" presName="hierChild3" presStyleCnt="0"/>
      <dgm:spPr/>
      <dgm:t>
        <a:bodyPr/>
        <a:lstStyle/>
        <a:p>
          <a:endParaRPr lang="es-ES"/>
        </a:p>
      </dgm:t>
    </dgm:pt>
  </dgm:ptLst>
  <dgm:cxnLst>
    <dgm:cxn modelId="{94DB8A15-67ED-4812-B9A6-29D2B6728DEA}" type="presOf" srcId="{70741CF5-41AE-4A30-9167-29CCF513A0A0}" destId="{02C52D2E-2E6E-4E6A-B872-058B8975A736}" srcOrd="0" destOrd="0" presId="urn:microsoft.com/office/officeart/2005/8/layout/hierarchy1"/>
    <dgm:cxn modelId="{5A8C5997-C6CA-48C5-9BD7-27A9558259F3}" srcId="{B575479F-9ABA-4C4B-B97E-514AA0050C61}" destId="{4758F8A4-BF74-45F2-B4F1-61649D71EB74}" srcOrd="0" destOrd="0" parTransId="{DB859629-EA02-4809-B4B0-348E5DEB3A5F}" sibTransId="{7841115C-07A7-4B8E-8241-9DF3B783A813}"/>
    <dgm:cxn modelId="{E6084213-995C-4ED8-8208-8D694ADE5149}" srcId="{9B45F02C-C8DE-4E90-A11B-7566315F1829}" destId="{78F27F3F-8FC6-418D-9ABA-52D8A3623AA7}" srcOrd="0" destOrd="0" parTransId="{67F3C45E-9436-41DC-8105-477E74F12CBD}" sibTransId="{71E6707A-2D6D-4BE1-ACED-033FAFD1D1F5}"/>
    <dgm:cxn modelId="{FA43242B-4B66-4A2B-9F15-99DD11C83A2C}" type="presOf" srcId="{251161A6-2B88-4B8A-8E43-594F5FE66CE6}" destId="{BCF945C8-7524-44BA-B9C8-AF79879BD620}" srcOrd="0" destOrd="0" presId="urn:microsoft.com/office/officeart/2005/8/layout/hierarchy1"/>
    <dgm:cxn modelId="{B51207F6-B595-4C38-862D-C2B5253C61C7}" type="presOf" srcId="{F0629BB3-37DE-4EEA-BA6E-722971101CEE}" destId="{D5DA6E38-88B3-43F3-94A8-5D3BF0B8A6E0}" srcOrd="0" destOrd="0" presId="urn:microsoft.com/office/officeart/2005/8/layout/hierarchy1"/>
    <dgm:cxn modelId="{936B8D36-1617-47F4-B063-E1D9898DDABE}" type="presOf" srcId="{A19297C6-8B81-493A-82AF-E3F167485043}" destId="{E1692CFC-BF99-4AAA-8782-33FF3BA451EE}" srcOrd="0" destOrd="0" presId="urn:microsoft.com/office/officeart/2005/8/layout/hierarchy1"/>
    <dgm:cxn modelId="{CDA7A85C-B53C-4586-89B7-289F40A1B59E}" type="presOf" srcId="{3E50898F-E3A4-4554-862C-9ACF7CFED2E9}" destId="{3A9095EC-0AC1-4B0B-B51E-BFA7F1AD9332}" srcOrd="0" destOrd="0" presId="urn:microsoft.com/office/officeart/2005/8/layout/hierarchy1"/>
    <dgm:cxn modelId="{318F816C-A1B1-4A6C-A419-64BADA62A698}" type="presOf" srcId="{AD3A26FD-1772-4759-8066-FC2289FD735A}" destId="{FBCE496B-05C1-46A3-B4DA-9FE693694034}" srcOrd="0" destOrd="0" presId="urn:microsoft.com/office/officeart/2005/8/layout/hierarchy1"/>
    <dgm:cxn modelId="{F65008CB-4416-4DC0-B217-CE77213DAC46}" type="presOf" srcId="{A03A3DD2-B70B-432B-A45A-977B23FB534D}" destId="{CFE55184-F470-4CBF-8E98-71AECB44EF70}" srcOrd="0" destOrd="0" presId="urn:microsoft.com/office/officeart/2005/8/layout/hierarchy1"/>
    <dgm:cxn modelId="{521574A5-27DE-4C2F-9792-5F5A0FBD90E9}" type="presOf" srcId="{3ADB6767-29A7-4C00-B644-EE1AC1A8BC98}" destId="{3A73E676-B4AB-4B32-BE3F-D39B744E1B06}" srcOrd="0" destOrd="0" presId="urn:microsoft.com/office/officeart/2005/8/layout/hierarchy1"/>
    <dgm:cxn modelId="{65A3E897-2EDF-4F20-AD91-BA414C403069}" type="presOf" srcId="{C372DCDC-1193-498F-A851-44B606C245C5}" destId="{25B42793-3DD3-4CC4-BACE-FC830E3EC8D1}" srcOrd="0" destOrd="0" presId="urn:microsoft.com/office/officeart/2005/8/layout/hierarchy1"/>
    <dgm:cxn modelId="{B2AAEEB8-5EF7-4006-89A3-EC7B97A2E48E}" type="presOf" srcId="{DB859629-EA02-4809-B4B0-348E5DEB3A5F}" destId="{DA86031C-A695-4A20-B94B-41F58C52B8D9}" srcOrd="0" destOrd="0" presId="urn:microsoft.com/office/officeart/2005/8/layout/hierarchy1"/>
    <dgm:cxn modelId="{074B7124-6325-4EB1-BC32-AB91A648DABA}" srcId="{A19297C6-8B81-493A-82AF-E3F167485043}" destId="{B575479F-9ABA-4C4B-B97E-514AA0050C61}" srcOrd="0" destOrd="0" parTransId="{BF465349-F3C7-46E6-BFDE-030E0004C40A}" sibTransId="{FF875523-D44F-4ACA-9835-65514FE6955C}"/>
    <dgm:cxn modelId="{D0C11583-325B-4041-95CA-6B13E08A4702}" type="presOf" srcId="{DF362CDF-4391-47FD-8795-6C554208F83C}" destId="{01EB9D3D-7966-4227-B411-13FC9C60855B}" srcOrd="0" destOrd="0" presId="urn:microsoft.com/office/officeart/2005/8/layout/hierarchy1"/>
    <dgm:cxn modelId="{EBD06E92-F351-492E-A668-C29910377D27}" type="presOf" srcId="{B7AE7C37-7DE3-4C84-B43C-018FE565B952}" destId="{9233F5CC-332F-479E-843E-682453A67382}" srcOrd="0" destOrd="0" presId="urn:microsoft.com/office/officeart/2005/8/layout/hierarchy1"/>
    <dgm:cxn modelId="{B07BAB99-53C3-4741-A538-CC1FB071E33B}" srcId="{A19297C6-8B81-493A-82AF-E3F167485043}" destId="{54F1EBA3-C9EA-4D46-A5C6-679ED842C086}" srcOrd="1" destOrd="0" parTransId="{251161A6-2B88-4B8A-8E43-594F5FE66CE6}" sibTransId="{566B10AA-5FD6-431A-8E50-D35F909DD488}"/>
    <dgm:cxn modelId="{FE84488D-94FE-4D2B-BF12-E22D062DFD30}" type="presOf" srcId="{82ABAF9A-EED8-4444-A7A8-50EEE92B35E7}" destId="{3882B5E8-4B07-4943-9A0E-DB2B251BFB41}" srcOrd="0" destOrd="0" presId="urn:microsoft.com/office/officeart/2005/8/layout/hierarchy1"/>
    <dgm:cxn modelId="{0F22FF33-6E1C-44EE-B07E-664A6BAA64DC}" type="presOf" srcId="{B575479F-9ABA-4C4B-B97E-514AA0050C61}" destId="{15ACFD4F-7755-4961-9733-156EDACA76AD}" srcOrd="0" destOrd="0" presId="urn:microsoft.com/office/officeart/2005/8/layout/hierarchy1"/>
    <dgm:cxn modelId="{0982AA4A-924B-4F33-A457-A83459B0DC2A}" srcId="{F0629BB3-37DE-4EEA-BA6E-722971101CEE}" destId="{B7AE7C37-7DE3-4C84-B43C-018FE565B952}" srcOrd="1" destOrd="0" parTransId="{3ADB6767-29A7-4C00-B644-EE1AC1A8BC98}" sibTransId="{647CB419-B96B-425F-B434-6FE6D0548B2C}"/>
    <dgm:cxn modelId="{653A5955-A381-4E86-90E9-61FF7ED0A865}" srcId="{C8653112-4A3C-47BF-9E5E-02CCF4FB2B13}" destId="{82ABAF9A-EED8-4444-A7A8-50EEE92B35E7}" srcOrd="0" destOrd="0" parTransId="{3DCAC61C-0631-4662-B904-B017161D0020}" sibTransId="{99FDA3E4-5FAF-4206-AC2A-C215B2460EFF}"/>
    <dgm:cxn modelId="{B16F2474-1A09-4959-BE80-0ACD57D2766E}" srcId="{78F27F3F-8FC6-418D-9ABA-52D8A3623AA7}" destId="{A03A3DD2-B70B-432B-A45A-977B23FB534D}" srcOrd="0" destOrd="0" parTransId="{DB30A87F-49B0-4EEE-BB70-3AFE9F51FFD4}" sibTransId="{319AC563-18CD-471D-866F-47E77374D0C1}"/>
    <dgm:cxn modelId="{93C855E2-416E-48E5-9311-71BB838312F6}" type="presOf" srcId="{57D2AB20-391B-4BB3-868E-AB368C71132A}" destId="{A5FFF704-43D8-45C4-A79C-BEBA0E339E72}" srcOrd="0" destOrd="0" presId="urn:microsoft.com/office/officeart/2005/8/layout/hierarchy1"/>
    <dgm:cxn modelId="{69082C69-B1A4-4614-BB95-4E5EB024731F}" type="presOf" srcId="{54F1EBA3-C9EA-4D46-A5C6-679ED842C086}" destId="{B331494F-9E78-4BCA-8F7A-655AE59345E7}" srcOrd="0" destOrd="0" presId="urn:microsoft.com/office/officeart/2005/8/layout/hierarchy1"/>
    <dgm:cxn modelId="{E1A48A7B-06DF-4B33-8BB1-FEC2B0F91737}" srcId="{4758F8A4-BF74-45F2-B4F1-61649D71EB74}" destId="{3E50898F-E3A4-4554-862C-9ACF7CFED2E9}" srcOrd="0" destOrd="0" parTransId="{AD3A26FD-1772-4759-8066-FC2289FD735A}" sibTransId="{1A417F27-8103-4A5F-BD7F-62B77DF60597}"/>
    <dgm:cxn modelId="{F2BD3647-23E1-409E-B50C-A94A3756F58A}" srcId="{B575479F-9ABA-4C4B-B97E-514AA0050C61}" destId="{9B45F02C-C8DE-4E90-A11B-7566315F1829}" srcOrd="2" destOrd="0" parTransId="{59BA8311-0BD7-4E25-9BE4-82B66C4143C7}" sibTransId="{46F5EE30-8166-4932-B5AC-8278F705FC7C}"/>
    <dgm:cxn modelId="{42E74A01-8A44-4568-8C0E-B6CCA7D25C72}" srcId="{78F27F3F-8FC6-418D-9ABA-52D8A3623AA7}" destId="{28FF3BBD-A8D1-431E-96E3-65948D521286}" srcOrd="1" destOrd="0" parTransId="{70741CF5-41AE-4A30-9167-29CCF513A0A0}" sibTransId="{80859347-4FFA-4260-8BFE-528654628449}"/>
    <dgm:cxn modelId="{5E42F56B-24B2-4B9D-B2EE-4CFA47FD7EF3}" type="presOf" srcId="{4758F8A4-BF74-45F2-B4F1-61649D71EB74}" destId="{8E2081DC-55E3-49EC-8066-0AD28AC66657}" srcOrd="0" destOrd="0" presId="urn:microsoft.com/office/officeart/2005/8/layout/hierarchy1"/>
    <dgm:cxn modelId="{4DC3BD21-57A9-4263-A775-42E7967206EB}" type="presOf" srcId="{67F3C45E-9436-41DC-8105-477E74F12CBD}" destId="{BC910678-4165-4732-8683-4946AE63DFD4}" srcOrd="0" destOrd="0" presId="urn:microsoft.com/office/officeart/2005/8/layout/hierarchy1"/>
    <dgm:cxn modelId="{D77313B1-C6FB-45C0-93B1-20493617EAD8}" type="presOf" srcId="{C9C566AA-8832-4133-9C8B-8A2896023200}" destId="{F978F53E-C1B3-4857-BD03-779F3AD6A1D0}" srcOrd="0" destOrd="0" presId="urn:microsoft.com/office/officeart/2005/8/layout/hierarchy1"/>
    <dgm:cxn modelId="{C69529AA-650D-408D-8118-376592465E8D}" type="presOf" srcId="{82A9A6C1-238D-4F73-AF8C-41B4120CC11F}" destId="{4445CE49-D6F6-4930-818E-EE71F1D1428D}" srcOrd="0" destOrd="0" presId="urn:microsoft.com/office/officeart/2005/8/layout/hierarchy1"/>
    <dgm:cxn modelId="{E0F6EA76-BBE7-4BBE-9704-B166D2C0C98E}" srcId="{9B45F02C-C8DE-4E90-A11B-7566315F1829}" destId="{F0629BB3-37DE-4EEA-BA6E-722971101CEE}" srcOrd="1" destOrd="0" parTransId="{DF362CDF-4391-47FD-8795-6C554208F83C}" sibTransId="{5FA76681-DBD5-431A-B4C9-9B282F5C68DF}"/>
    <dgm:cxn modelId="{ABA5CC3B-5EAA-4408-8C04-33AB9D37205B}" type="presOf" srcId="{9B45F02C-C8DE-4E90-A11B-7566315F1829}" destId="{1FC82D32-CFA5-4B3A-94FC-9DD0799E95AF}" srcOrd="0" destOrd="0" presId="urn:microsoft.com/office/officeart/2005/8/layout/hierarchy1"/>
    <dgm:cxn modelId="{B7EBF4ED-96E1-4239-988C-DB20F0E01391}" type="presOf" srcId="{960C7774-47CC-418F-BE1E-917BD6E0C41C}" destId="{ED89C7B6-B10E-4A15-9783-05B8BA17D110}" srcOrd="0" destOrd="0" presId="urn:microsoft.com/office/officeart/2005/8/layout/hierarchy1"/>
    <dgm:cxn modelId="{AB95E59F-25BE-4CA1-BC04-E8DC6476F872}" srcId="{B575479F-9ABA-4C4B-B97E-514AA0050C61}" destId="{C8653112-4A3C-47BF-9E5E-02CCF4FB2B13}" srcOrd="1" destOrd="0" parTransId="{C9C566AA-8832-4133-9C8B-8A2896023200}" sibTransId="{013D043F-AA09-4B05-BF07-68CF95C12F47}"/>
    <dgm:cxn modelId="{08E6638A-C56A-4C75-A61C-7C3CFD783FA1}" type="presOf" srcId="{BF465349-F3C7-46E6-BFDE-030E0004C40A}" destId="{835DE937-A172-4F49-A6F4-C3DE0A98C791}" srcOrd="0" destOrd="0" presId="urn:microsoft.com/office/officeart/2005/8/layout/hierarchy1"/>
    <dgm:cxn modelId="{FB180C89-0090-43ED-838C-01C5671B5BF9}" type="presOf" srcId="{78F27F3F-8FC6-418D-9ABA-52D8A3623AA7}" destId="{51BA8FB4-768C-4C3D-95C1-AE13F8BA51CF}" srcOrd="0" destOrd="0" presId="urn:microsoft.com/office/officeart/2005/8/layout/hierarchy1"/>
    <dgm:cxn modelId="{49EDE15E-1944-4B51-BEFA-4F8912B09000}" type="presOf" srcId="{C7ED9B47-C5B9-407F-8691-A6BD49A863A4}" destId="{C8670E73-88EE-4C48-9429-163C950739FA}" srcOrd="0" destOrd="0" presId="urn:microsoft.com/office/officeart/2005/8/layout/hierarchy1"/>
    <dgm:cxn modelId="{869D6E76-30A5-4F01-BA2B-243E55BBB2D5}" type="presOf" srcId="{C8653112-4A3C-47BF-9E5E-02CCF4FB2B13}" destId="{8EF65FFB-8CDA-4B56-8D3F-54BFEFAC8866}" srcOrd="0" destOrd="0" presId="urn:microsoft.com/office/officeart/2005/8/layout/hierarchy1"/>
    <dgm:cxn modelId="{32C8E793-E250-4CF4-8E42-DD480C1F80DC}" type="presOf" srcId="{59BA8311-0BD7-4E25-9BE4-82B66C4143C7}" destId="{65717F60-8491-4F31-B745-9AB6C22F4706}" srcOrd="0" destOrd="0" presId="urn:microsoft.com/office/officeart/2005/8/layout/hierarchy1"/>
    <dgm:cxn modelId="{00164021-9B69-4793-94D2-A2830292CB74}" type="presOf" srcId="{7CFC85A3-6073-4139-A630-FA3BFA3B7D6E}" destId="{D1CF15B5-2752-43A9-AE5D-CAADE9324B82}" srcOrd="0" destOrd="0" presId="urn:microsoft.com/office/officeart/2005/8/layout/hierarchy1"/>
    <dgm:cxn modelId="{4F6ED89D-53B1-4021-A1EB-3017B8B87722}" type="presOf" srcId="{9209364E-410C-496B-BEDE-F7CAD4E7ACEE}" destId="{392BAF12-34BA-44FD-A321-0E0DFF945C30}" srcOrd="0" destOrd="0" presId="urn:microsoft.com/office/officeart/2005/8/layout/hierarchy1"/>
    <dgm:cxn modelId="{572B5DEC-38A3-426B-AFCA-92EEB53FCC54}" type="presOf" srcId="{3DCAC61C-0631-4662-B904-B017161D0020}" destId="{547379E1-7AC4-4F27-B47C-2E34C4DDB8C9}" srcOrd="0" destOrd="0" presId="urn:microsoft.com/office/officeart/2005/8/layout/hierarchy1"/>
    <dgm:cxn modelId="{B23355F8-52C6-404F-BF6A-76A0F80DFE08}" srcId="{4758F8A4-BF74-45F2-B4F1-61649D71EB74}" destId="{C372DCDC-1193-498F-A851-44B606C245C5}" srcOrd="1" destOrd="0" parTransId="{82A9A6C1-238D-4F73-AF8C-41B4120CC11F}" sibTransId="{A0669A0A-4446-4F3B-9E44-B391860EDE1B}"/>
    <dgm:cxn modelId="{DFFD5575-05FF-47D1-9F82-93C1F3402713}" srcId="{4758F8A4-BF74-45F2-B4F1-61649D71EB74}" destId="{57D2AB20-391B-4BB3-868E-AB368C71132A}" srcOrd="2" destOrd="0" parTransId="{9209364E-410C-496B-BEDE-F7CAD4E7ACEE}" sibTransId="{AB5B624F-50CF-48CD-8D9C-37921BE6156E}"/>
    <dgm:cxn modelId="{59E22B56-6F5A-4E07-90DB-5CBD385F2467}" srcId="{960C7774-47CC-418F-BE1E-917BD6E0C41C}" destId="{A19297C6-8B81-493A-82AF-E3F167485043}" srcOrd="0" destOrd="0" parTransId="{F5F49660-F026-4274-8C17-C836FE8A8A89}" sibTransId="{B961D50C-E9A5-45E9-8E61-5539F6F88842}"/>
    <dgm:cxn modelId="{1F6C1BF6-9D99-456A-9E1E-359AAC449471}" srcId="{F0629BB3-37DE-4EEA-BA6E-722971101CEE}" destId="{C7ED9B47-C5B9-407F-8691-A6BD49A863A4}" srcOrd="0" destOrd="0" parTransId="{7CFC85A3-6073-4139-A630-FA3BFA3B7D6E}" sibTransId="{E6752B04-C3C5-4155-B598-45A69EEB7274}"/>
    <dgm:cxn modelId="{14EA662F-1DBB-4AF2-B4AB-67F2C8482132}" srcId="{C8653112-4A3C-47BF-9E5E-02CCF4FB2B13}" destId="{0EEF72F8-192F-45CD-8F1F-8767CC761550}" srcOrd="1" destOrd="0" parTransId="{577AA525-BBF4-45DF-93E0-5BBF126D7D45}" sibTransId="{7A2ABE79-D194-47C9-A8EC-4804488990C5}"/>
    <dgm:cxn modelId="{798E0B9F-8C58-46A4-B8AF-191822AB3B75}" type="presOf" srcId="{0EEF72F8-192F-45CD-8F1F-8767CC761550}" destId="{FBE937CF-E63D-48F4-A637-CB63DB1BB841}" srcOrd="0" destOrd="0" presId="urn:microsoft.com/office/officeart/2005/8/layout/hierarchy1"/>
    <dgm:cxn modelId="{85B2E585-F3CF-4641-AC12-9A0322033588}" type="presOf" srcId="{577AA525-BBF4-45DF-93E0-5BBF126D7D45}" destId="{8E12CF28-D70B-49CC-B52F-021883F6E8D9}" srcOrd="0" destOrd="0" presId="urn:microsoft.com/office/officeart/2005/8/layout/hierarchy1"/>
    <dgm:cxn modelId="{E06060D1-A991-414F-8D4A-DEBCD588F6B3}" type="presOf" srcId="{DB30A87F-49B0-4EEE-BB70-3AFE9F51FFD4}" destId="{BD0D0FDB-9008-40DC-8A54-7F24DDD881F6}" srcOrd="0" destOrd="0" presId="urn:microsoft.com/office/officeart/2005/8/layout/hierarchy1"/>
    <dgm:cxn modelId="{79E8C079-AEB1-45E9-AC61-124A794D1989}" type="presOf" srcId="{28FF3BBD-A8D1-431E-96E3-65948D521286}" destId="{F6DA6A6F-1A85-4ABF-A4EE-1225E38ABB66}" srcOrd="0" destOrd="0" presId="urn:microsoft.com/office/officeart/2005/8/layout/hierarchy1"/>
    <dgm:cxn modelId="{7EF11DDE-8F9A-4F04-95C8-CB3358FAFCB0}" type="presParOf" srcId="{ED89C7B6-B10E-4A15-9783-05B8BA17D110}" destId="{E66DD7E2-05DF-4C8B-98B4-16BD33F7E6AC}" srcOrd="0" destOrd="0" presId="urn:microsoft.com/office/officeart/2005/8/layout/hierarchy1"/>
    <dgm:cxn modelId="{FB21EA80-F615-40BF-819E-11ED0DB7BFE8}" type="presParOf" srcId="{E66DD7E2-05DF-4C8B-98B4-16BD33F7E6AC}" destId="{FD616EFF-B831-4C05-BF31-B123B8AAB591}" srcOrd="0" destOrd="0" presId="urn:microsoft.com/office/officeart/2005/8/layout/hierarchy1"/>
    <dgm:cxn modelId="{64D58766-5DAF-4468-8D10-8DC72E621D10}" type="presParOf" srcId="{FD616EFF-B831-4C05-BF31-B123B8AAB591}" destId="{7165BF2C-EDFA-43DC-B50B-0374E3726A64}" srcOrd="0" destOrd="0" presId="urn:microsoft.com/office/officeart/2005/8/layout/hierarchy1"/>
    <dgm:cxn modelId="{4C9BFE76-080F-49FF-856E-0D834CEF9A8B}" type="presParOf" srcId="{FD616EFF-B831-4C05-BF31-B123B8AAB591}" destId="{E1692CFC-BF99-4AAA-8782-33FF3BA451EE}" srcOrd="1" destOrd="0" presId="urn:microsoft.com/office/officeart/2005/8/layout/hierarchy1"/>
    <dgm:cxn modelId="{82C426E4-D456-4A1C-B9C8-F84170B2A0FF}" type="presParOf" srcId="{E66DD7E2-05DF-4C8B-98B4-16BD33F7E6AC}" destId="{EC35E907-33FC-424C-89EB-2CF9CBFB866D}" srcOrd="1" destOrd="0" presId="urn:microsoft.com/office/officeart/2005/8/layout/hierarchy1"/>
    <dgm:cxn modelId="{DF9CC4C1-30F0-4271-BAC6-BCA47C455023}" type="presParOf" srcId="{EC35E907-33FC-424C-89EB-2CF9CBFB866D}" destId="{835DE937-A172-4F49-A6F4-C3DE0A98C791}" srcOrd="0" destOrd="0" presId="urn:microsoft.com/office/officeart/2005/8/layout/hierarchy1"/>
    <dgm:cxn modelId="{C291C3F9-27EC-4353-A608-935A734AA7FB}" type="presParOf" srcId="{EC35E907-33FC-424C-89EB-2CF9CBFB866D}" destId="{4841AD22-5D07-474E-AA5B-6915418E4BFD}" srcOrd="1" destOrd="0" presId="urn:microsoft.com/office/officeart/2005/8/layout/hierarchy1"/>
    <dgm:cxn modelId="{42FEA437-9F75-470F-A7A3-E30DFE98C130}" type="presParOf" srcId="{4841AD22-5D07-474E-AA5B-6915418E4BFD}" destId="{24243B9B-FFEE-4510-B207-B27C1DF79537}" srcOrd="0" destOrd="0" presId="urn:microsoft.com/office/officeart/2005/8/layout/hierarchy1"/>
    <dgm:cxn modelId="{5E73C881-13E3-4168-9EE1-5B1C81F82BDD}" type="presParOf" srcId="{24243B9B-FFEE-4510-B207-B27C1DF79537}" destId="{4E8A00E8-C39B-47FC-8420-8E51AB0A6658}" srcOrd="0" destOrd="0" presId="urn:microsoft.com/office/officeart/2005/8/layout/hierarchy1"/>
    <dgm:cxn modelId="{4F8A18BF-665B-47FD-A314-3C8E10AC43D8}" type="presParOf" srcId="{24243B9B-FFEE-4510-B207-B27C1DF79537}" destId="{15ACFD4F-7755-4961-9733-156EDACA76AD}" srcOrd="1" destOrd="0" presId="urn:microsoft.com/office/officeart/2005/8/layout/hierarchy1"/>
    <dgm:cxn modelId="{FE60154D-B07B-4E96-91B1-0D46F3B79109}" type="presParOf" srcId="{4841AD22-5D07-474E-AA5B-6915418E4BFD}" destId="{22AAE184-7F40-4ECA-AA6D-F5E7142820BC}" srcOrd="1" destOrd="0" presId="urn:microsoft.com/office/officeart/2005/8/layout/hierarchy1"/>
    <dgm:cxn modelId="{D6344438-BE37-4EA2-99BF-5576BA2B840F}" type="presParOf" srcId="{22AAE184-7F40-4ECA-AA6D-F5E7142820BC}" destId="{DA86031C-A695-4A20-B94B-41F58C52B8D9}" srcOrd="0" destOrd="0" presId="urn:microsoft.com/office/officeart/2005/8/layout/hierarchy1"/>
    <dgm:cxn modelId="{2A027219-EC2C-4D91-8870-3DE23E50799D}" type="presParOf" srcId="{22AAE184-7F40-4ECA-AA6D-F5E7142820BC}" destId="{24DFEB0F-7ECD-4180-8EF0-0AA247343A20}" srcOrd="1" destOrd="0" presId="urn:microsoft.com/office/officeart/2005/8/layout/hierarchy1"/>
    <dgm:cxn modelId="{BF05BE40-B0B7-444D-803F-C99D4CE516EA}" type="presParOf" srcId="{24DFEB0F-7ECD-4180-8EF0-0AA247343A20}" destId="{508F1816-41DE-4B3C-A813-C68C2ACEFBF3}" srcOrd="0" destOrd="0" presId="urn:microsoft.com/office/officeart/2005/8/layout/hierarchy1"/>
    <dgm:cxn modelId="{39E97B03-4481-4792-B601-3A45F9F52F1A}" type="presParOf" srcId="{508F1816-41DE-4B3C-A813-C68C2ACEFBF3}" destId="{21CB79DB-2850-4CA4-B49B-C8798789CE1C}" srcOrd="0" destOrd="0" presId="urn:microsoft.com/office/officeart/2005/8/layout/hierarchy1"/>
    <dgm:cxn modelId="{8D4DF395-AEC4-4EB2-B3C0-4D3737400EF1}" type="presParOf" srcId="{508F1816-41DE-4B3C-A813-C68C2ACEFBF3}" destId="{8E2081DC-55E3-49EC-8066-0AD28AC66657}" srcOrd="1" destOrd="0" presId="urn:microsoft.com/office/officeart/2005/8/layout/hierarchy1"/>
    <dgm:cxn modelId="{8FEA87FD-DE9F-4AB1-ABB9-3B64AAAFC5EC}" type="presParOf" srcId="{24DFEB0F-7ECD-4180-8EF0-0AA247343A20}" destId="{11AADF3E-B1C0-4B88-ACF8-4948A7DEA255}" srcOrd="1" destOrd="0" presId="urn:microsoft.com/office/officeart/2005/8/layout/hierarchy1"/>
    <dgm:cxn modelId="{3FD65254-F236-4930-91EF-32573DC9DA7D}" type="presParOf" srcId="{11AADF3E-B1C0-4B88-ACF8-4948A7DEA255}" destId="{FBCE496B-05C1-46A3-B4DA-9FE693694034}" srcOrd="0" destOrd="0" presId="urn:microsoft.com/office/officeart/2005/8/layout/hierarchy1"/>
    <dgm:cxn modelId="{2185381E-C24E-4345-BE67-7752796EB4A5}" type="presParOf" srcId="{11AADF3E-B1C0-4B88-ACF8-4948A7DEA255}" destId="{ACCE643B-A2A6-4C73-8BAF-A4EDDBDA42CD}" srcOrd="1" destOrd="0" presId="urn:microsoft.com/office/officeart/2005/8/layout/hierarchy1"/>
    <dgm:cxn modelId="{353EA7AC-A22A-4B6C-B0C5-927973009D73}" type="presParOf" srcId="{ACCE643B-A2A6-4C73-8BAF-A4EDDBDA42CD}" destId="{B4BB49F9-374C-44A0-9E3F-A6150D65B549}" srcOrd="0" destOrd="0" presId="urn:microsoft.com/office/officeart/2005/8/layout/hierarchy1"/>
    <dgm:cxn modelId="{4D6FE9C9-A04D-4E2C-9354-75A78A722282}" type="presParOf" srcId="{B4BB49F9-374C-44A0-9E3F-A6150D65B549}" destId="{246EC2D8-1E32-48CF-8F3F-415158E4A1E9}" srcOrd="0" destOrd="0" presId="urn:microsoft.com/office/officeart/2005/8/layout/hierarchy1"/>
    <dgm:cxn modelId="{76364A47-3464-432A-AEA0-251C23373BE4}" type="presParOf" srcId="{B4BB49F9-374C-44A0-9E3F-A6150D65B549}" destId="{3A9095EC-0AC1-4B0B-B51E-BFA7F1AD9332}" srcOrd="1" destOrd="0" presId="urn:microsoft.com/office/officeart/2005/8/layout/hierarchy1"/>
    <dgm:cxn modelId="{102045AD-977F-4FED-AD84-33658251F041}" type="presParOf" srcId="{ACCE643B-A2A6-4C73-8BAF-A4EDDBDA42CD}" destId="{903F0FC1-D867-47E5-B484-942FD7EA5ED8}" srcOrd="1" destOrd="0" presId="urn:microsoft.com/office/officeart/2005/8/layout/hierarchy1"/>
    <dgm:cxn modelId="{A3815EF6-6124-4193-AD4A-C8BE6DFA8279}" type="presParOf" srcId="{11AADF3E-B1C0-4B88-ACF8-4948A7DEA255}" destId="{4445CE49-D6F6-4930-818E-EE71F1D1428D}" srcOrd="2" destOrd="0" presId="urn:microsoft.com/office/officeart/2005/8/layout/hierarchy1"/>
    <dgm:cxn modelId="{C927F2C1-ED2A-4DB5-B1E2-D9AAA4D588CA}" type="presParOf" srcId="{11AADF3E-B1C0-4B88-ACF8-4948A7DEA255}" destId="{8B5E6EE4-6995-4ABB-B3DE-4AF29AB147CF}" srcOrd="3" destOrd="0" presId="urn:microsoft.com/office/officeart/2005/8/layout/hierarchy1"/>
    <dgm:cxn modelId="{28D0305B-160C-4BEC-87DB-AC7E1E9B410F}" type="presParOf" srcId="{8B5E6EE4-6995-4ABB-B3DE-4AF29AB147CF}" destId="{D140DC3B-63DC-4AD6-BD02-E4A84F9E2237}" srcOrd="0" destOrd="0" presId="urn:microsoft.com/office/officeart/2005/8/layout/hierarchy1"/>
    <dgm:cxn modelId="{05C71CDC-909B-4136-84A6-04E687C00A23}" type="presParOf" srcId="{D140DC3B-63DC-4AD6-BD02-E4A84F9E2237}" destId="{8612C46A-22EF-49C4-8B85-C630D39CA9B0}" srcOrd="0" destOrd="0" presId="urn:microsoft.com/office/officeart/2005/8/layout/hierarchy1"/>
    <dgm:cxn modelId="{5DC3A260-7AB5-4C9F-ACAB-A7E6675C8DA9}" type="presParOf" srcId="{D140DC3B-63DC-4AD6-BD02-E4A84F9E2237}" destId="{25B42793-3DD3-4CC4-BACE-FC830E3EC8D1}" srcOrd="1" destOrd="0" presId="urn:microsoft.com/office/officeart/2005/8/layout/hierarchy1"/>
    <dgm:cxn modelId="{ECBA06B0-D3D8-4BA4-8565-0BA1852BBEC3}" type="presParOf" srcId="{8B5E6EE4-6995-4ABB-B3DE-4AF29AB147CF}" destId="{44C4FF91-77D1-4014-A39B-BF9A203D4037}" srcOrd="1" destOrd="0" presId="urn:microsoft.com/office/officeart/2005/8/layout/hierarchy1"/>
    <dgm:cxn modelId="{FB479D34-D258-4971-8FEF-4A3B2DEC18F9}" type="presParOf" srcId="{11AADF3E-B1C0-4B88-ACF8-4948A7DEA255}" destId="{392BAF12-34BA-44FD-A321-0E0DFF945C30}" srcOrd="4" destOrd="0" presId="urn:microsoft.com/office/officeart/2005/8/layout/hierarchy1"/>
    <dgm:cxn modelId="{4869DFFF-4699-47CB-9BFC-B3714D1C602F}" type="presParOf" srcId="{11AADF3E-B1C0-4B88-ACF8-4948A7DEA255}" destId="{BE6C7EC2-ECE5-44C2-A6FF-18134A4ED080}" srcOrd="5" destOrd="0" presId="urn:microsoft.com/office/officeart/2005/8/layout/hierarchy1"/>
    <dgm:cxn modelId="{7018032D-90A2-4CA1-982C-9FA6143BA6E2}" type="presParOf" srcId="{BE6C7EC2-ECE5-44C2-A6FF-18134A4ED080}" destId="{001B54A4-F890-439F-B0D9-95B548526236}" srcOrd="0" destOrd="0" presId="urn:microsoft.com/office/officeart/2005/8/layout/hierarchy1"/>
    <dgm:cxn modelId="{7BDF7C2A-B405-4239-9E3E-F0ECCE19385A}" type="presParOf" srcId="{001B54A4-F890-439F-B0D9-95B548526236}" destId="{558F9626-1BF2-4353-98C7-A7AC2C44FEBD}" srcOrd="0" destOrd="0" presId="urn:microsoft.com/office/officeart/2005/8/layout/hierarchy1"/>
    <dgm:cxn modelId="{05291A1B-8824-485A-80C5-2E3B49005E42}" type="presParOf" srcId="{001B54A4-F890-439F-B0D9-95B548526236}" destId="{A5FFF704-43D8-45C4-A79C-BEBA0E339E72}" srcOrd="1" destOrd="0" presId="urn:microsoft.com/office/officeart/2005/8/layout/hierarchy1"/>
    <dgm:cxn modelId="{6C2522D0-C59A-4DAA-9FEE-044808AC7FFA}" type="presParOf" srcId="{BE6C7EC2-ECE5-44C2-A6FF-18134A4ED080}" destId="{FB81C039-4349-47B9-BF02-736A2DA2488C}" srcOrd="1" destOrd="0" presId="urn:microsoft.com/office/officeart/2005/8/layout/hierarchy1"/>
    <dgm:cxn modelId="{CD5069F1-3CCF-4E09-B851-870610536B23}" type="presParOf" srcId="{22AAE184-7F40-4ECA-AA6D-F5E7142820BC}" destId="{F978F53E-C1B3-4857-BD03-779F3AD6A1D0}" srcOrd="2" destOrd="0" presId="urn:microsoft.com/office/officeart/2005/8/layout/hierarchy1"/>
    <dgm:cxn modelId="{E1CB7512-98E1-487B-B0B6-9174E9B1E83D}" type="presParOf" srcId="{22AAE184-7F40-4ECA-AA6D-F5E7142820BC}" destId="{CD3E00AD-69DB-416C-AFC5-B98AB3B5A066}" srcOrd="3" destOrd="0" presId="urn:microsoft.com/office/officeart/2005/8/layout/hierarchy1"/>
    <dgm:cxn modelId="{A80AF157-BA5C-40AB-B58E-F7038D96FD43}" type="presParOf" srcId="{CD3E00AD-69DB-416C-AFC5-B98AB3B5A066}" destId="{1AFF231A-84BE-45B9-9C29-A58ADC878CCC}" srcOrd="0" destOrd="0" presId="urn:microsoft.com/office/officeart/2005/8/layout/hierarchy1"/>
    <dgm:cxn modelId="{3E9E17DB-2D56-4B7B-A377-7E022711E32F}" type="presParOf" srcId="{1AFF231A-84BE-45B9-9C29-A58ADC878CCC}" destId="{01BD3492-EC85-45C1-ADD6-F646439C20D8}" srcOrd="0" destOrd="0" presId="urn:microsoft.com/office/officeart/2005/8/layout/hierarchy1"/>
    <dgm:cxn modelId="{3A140DAF-3ED5-4B30-86B8-CBE4CC0B75EB}" type="presParOf" srcId="{1AFF231A-84BE-45B9-9C29-A58ADC878CCC}" destId="{8EF65FFB-8CDA-4B56-8D3F-54BFEFAC8866}" srcOrd="1" destOrd="0" presId="urn:microsoft.com/office/officeart/2005/8/layout/hierarchy1"/>
    <dgm:cxn modelId="{A289307A-0312-4A63-A2B1-75C9832FEF84}" type="presParOf" srcId="{CD3E00AD-69DB-416C-AFC5-B98AB3B5A066}" destId="{EF278262-5042-41A9-86C8-E1A7BBD43B91}" srcOrd="1" destOrd="0" presId="urn:microsoft.com/office/officeart/2005/8/layout/hierarchy1"/>
    <dgm:cxn modelId="{73103304-4CD5-437A-BE53-5F1B5BA396D5}" type="presParOf" srcId="{EF278262-5042-41A9-86C8-E1A7BBD43B91}" destId="{547379E1-7AC4-4F27-B47C-2E34C4DDB8C9}" srcOrd="0" destOrd="0" presId="urn:microsoft.com/office/officeart/2005/8/layout/hierarchy1"/>
    <dgm:cxn modelId="{30D48153-8C2E-4ECA-8A6F-87F0E933AD9C}" type="presParOf" srcId="{EF278262-5042-41A9-86C8-E1A7BBD43B91}" destId="{5E9DB758-DD34-4963-9D4A-DBEAD976D104}" srcOrd="1" destOrd="0" presId="urn:microsoft.com/office/officeart/2005/8/layout/hierarchy1"/>
    <dgm:cxn modelId="{DCF973D5-5698-47FD-8C9E-48C9E3CE9B8B}" type="presParOf" srcId="{5E9DB758-DD34-4963-9D4A-DBEAD976D104}" destId="{2F2CC1C7-A387-49A2-91CA-BB5AE5AA5DC2}" srcOrd="0" destOrd="0" presId="urn:microsoft.com/office/officeart/2005/8/layout/hierarchy1"/>
    <dgm:cxn modelId="{ACD9B674-EBE5-48E0-A83F-8DB8F37C1B39}" type="presParOf" srcId="{2F2CC1C7-A387-49A2-91CA-BB5AE5AA5DC2}" destId="{903A54B8-10E7-442A-9AC7-279E573A71D0}" srcOrd="0" destOrd="0" presId="urn:microsoft.com/office/officeart/2005/8/layout/hierarchy1"/>
    <dgm:cxn modelId="{325140AC-4C4E-446F-B3A6-5EC1D8B669A7}" type="presParOf" srcId="{2F2CC1C7-A387-49A2-91CA-BB5AE5AA5DC2}" destId="{3882B5E8-4B07-4943-9A0E-DB2B251BFB41}" srcOrd="1" destOrd="0" presId="urn:microsoft.com/office/officeart/2005/8/layout/hierarchy1"/>
    <dgm:cxn modelId="{85C1AAF5-1AD1-4934-93EC-FEF597615236}" type="presParOf" srcId="{5E9DB758-DD34-4963-9D4A-DBEAD976D104}" destId="{03356ABA-0A57-4172-8BE1-6A13A39B3E9B}" srcOrd="1" destOrd="0" presId="urn:microsoft.com/office/officeart/2005/8/layout/hierarchy1"/>
    <dgm:cxn modelId="{B67AD2E4-0195-40DB-80F5-CD4811ED929A}" type="presParOf" srcId="{EF278262-5042-41A9-86C8-E1A7BBD43B91}" destId="{8E12CF28-D70B-49CC-B52F-021883F6E8D9}" srcOrd="2" destOrd="0" presId="urn:microsoft.com/office/officeart/2005/8/layout/hierarchy1"/>
    <dgm:cxn modelId="{CF1920D0-8AB0-4D81-8895-166428764639}" type="presParOf" srcId="{EF278262-5042-41A9-86C8-E1A7BBD43B91}" destId="{D36041F6-4F4C-4479-8F9B-A44CB42952CC}" srcOrd="3" destOrd="0" presId="urn:microsoft.com/office/officeart/2005/8/layout/hierarchy1"/>
    <dgm:cxn modelId="{9EC5229B-22F8-44FA-8793-C1A54A9DAA39}" type="presParOf" srcId="{D36041F6-4F4C-4479-8F9B-A44CB42952CC}" destId="{388AB930-1F0B-4FC3-BB13-DD9779B6333B}" srcOrd="0" destOrd="0" presId="urn:microsoft.com/office/officeart/2005/8/layout/hierarchy1"/>
    <dgm:cxn modelId="{B351E691-496D-43B0-BB12-E1B30BF30E2B}" type="presParOf" srcId="{388AB930-1F0B-4FC3-BB13-DD9779B6333B}" destId="{038ECB15-ABAF-4A81-8081-7F350FF1818D}" srcOrd="0" destOrd="0" presId="urn:microsoft.com/office/officeart/2005/8/layout/hierarchy1"/>
    <dgm:cxn modelId="{9C63D858-99C9-4E5B-AF9E-051B51F1FA53}" type="presParOf" srcId="{388AB930-1F0B-4FC3-BB13-DD9779B6333B}" destId="{FBE937CF-E63D-48F4-A637-CB63DB1BB841}" srcOrd="1" destOrd="0" presId="urn:microsoft.com/office/officeart/2005/8/layout/hierarchy1"/>
    <dgm:cxn modelId="{CBD59B32-EDA6-41C5-91C2-1EBBCE6CF2DD}" type="presParOf" srcId="{D36041F6-4F4C-4479-8F9B-A44CB42952CC}" destId="{35F25A07-675A-4E18-9B8C-A8B81ECFBD52}" srcOrd="1" destOrd="0" presId="urn:microsoft.com/office/officeart/2005/8/layout/hierarchy1"/>
    <dgm:cxn modelId="{75DC79C3-0834-49E7-8E04-69F5F3EED73C}" type="presParOf" srcId="{22AAE184-7F40-4ECA-AA6D-F5E7142820BC}" destId="{65717F60-8491-4F31-B745-9AB6C22F4706}" srcOrd="4" destOrd="0" presId="urn:microsoft.com/office/officeart/2005/8/layout/hierarchy1"/>
    <dgm:cxn modelId="{6251B1D6-5228-45A4-9FAC-A5C39CA22A4F}" type="presParOf" srcId="{22AAE184-7F40-4ECA-AA6D-F5E7142820BC}" destId="{5FD6CFF7-6A4D-4F1C-8C27-A307C6555F66}" srcOrd="5" destOrd="0" presId="urn:microsoft.com/office/officeart/2005/8/layout/hierarchy1"/>
    <dgm:cxn modelId="{7442F144-A50C-46AC-ACEF-528E76455100}" type="presParOf" srcId="{5FD6CFF7-6A4D-4F1C-8C27-A307C6555F66}" destId="{E7740517-1F86-4419-BFCC-C588E0CA9134}" srcOrd="0" destOrd="0" presId="urn:microsoft.com/office/officeart/2005/8/layout/hierarchy1"/>
    <dgm:cxn modelId="{5FFC7194-67DA-41CF-9126-39DF2C3EA9BE}" type="presParOf" srcId="{E7740517-1F86-4419-BFCC-C588E0CA9134}" destId="{B19BD354-D69F-4C0A-99BD-843D2DAB14D2}" srcOrd="0" destOrd="0" presId="urn:microsoft.com/office/officeart/2005/8/layout/hierarchy1"/>
    <dgm:cxn modelId="{B976A641-FA00-4183-8F1C-FEB26BC1BBE8}" type="presParOf" srcId="{E7740517-1F86-4419-BFCC-C588E0CA9134}" destId="{1FC82D32-CFA5-4B3A-94FC-9DD0799E95AF}" srcOrd="1" destOrd="0" presId="urn:microsoft.com/office/officeart/2005/8/layout/hierarchy1"/>
    <dgm:cxn modelId="{3867F308-8A20-4522-8921-6805084528DD}" type="presParOf" srcId="{5FD6CFF7-6A4D-4F1C-8C27-A307C6555F66}" destId="{F8B8C924-432B-4AB4-AECC-B11B0080CC0E}" srcOrd="1" destOrd="0" presId="urn:microsoft.com/office/officeart/2005/8/layout/hierarchy1"/>
    <dgm:cxn modelId="{1788B498-F6FB-4D2E-A213-4A677D3F307D}" type="presParOf" srcId="{F8B8C924-432B-4AB4-AECC-B11B0080CC0E}" destId="{BC910678-4165-4732-8683-4946AE63DFD4}" srcOrd="0" destOrd="0" presId="urn:microsoft.com/office/officeart/2005/8/layout/hierarchy1"/>
    <dgm:cxn modelId="{36A7BEFC-2231-495D-A4D3-B6C43D7F58EF}" type="presParOf" srcId="{F8B8C924-432B-4AB4-AECC-B11B0080CC0E}" destId="{13E851EF-94C6-4E09-8A5B-D5B0987B5A23}" srcOrd="1" destOrd="0" presId="urn:microsoft.com/office/officeart/2005/8/layout/hierarchy1"/>
    <dgm:cxn modelId="{3BDB9AC0-DC3A-4647-B98B-DA8BE9B8A63F}" type="presParOf" srcId="{13E851EF-94C6-4E09-8A5B-D5B0987B5A23}" destId="{8F8AC052-6A58-43C3-9C81-DFA63C0F1E22}" srcOrd="0" destOrd="0" presId="urn:microsoft.com/office/officeart/2005/8/layout/hierarchy1"/>
    <dgm:cxn modelId="{44DD7C9A-C878-4CB3-9D0E-59FFE431472E}" type="presParOf" srcId="{8F8AC052-6A58-43C3-9C81-DFA63C0F1E22}" destId="{B9C708D0-FFE9-4158-8B21-1D3F5AEA39ED}" srcOrd="0" destOrd="0" presId="urn:microsoft.com/office/officeart/2005/8/layout/hierarchy1"/>
    <dgm:cxn modelId="{440E26E2-8652-4700-A053-6482763D4131}" type="presParOf" srcId="{8F8AC052-6A58-43C3-9C81-DFA63C0F1E22}" destId="{51BA8FB4-768C-4C3D-95C1-AE13F8BA51CF}" srcOrd="1" destOrd="0" presId="urn:microsoft.com/office/officeart/2005/8/layout/hierarchy1"/>
    <dgm:cxn modelId="{F5B6EEAB-E1F4-4C86-98B9-693F60450846}" type="presParOf" srcId="{13E851EF-94C6-4E09-8A5B-D5B0987B5A23}" destId="{BC915EEF-F72C-4EA1-9C44-B4FB4B0E9F46}" srcOrd="1" destOrd="0" presId="urn:microsoft.com/office/officeart/2005/8/layout/hierarchy1"/>
    <dgm:cxn modelId="{4214C29E-3E3A-4570-BF30-77673C934D48}" type="presParOf" srcId="{BC915EEF-F72C-4EA1-9C44-B4FB4B0E9F46}" destId="{BD0D0FDB-9008-40DC-8A54-7F24DDD881F6}" srcOrd="0" destOrd="0" presId="urn:microsoft.com/office/officeart/2005/8/layout/hierarchy1"/>
    <dgm:cxn modelId="{0590C291-C165-4283-B212-C2061B2C513A}" type="presParOf" srcId="{BC915EEF-F72C-4EA1-9C44-B4FB4B0E9F46}" destId="{FF96C8B1-9B5B-458B-9F58-335737568F1D}" srcOrd="1" destOrd="0" presId="urn:microsoft.com/office/officeart/2005/8/layout/hierarchy1"/>
    <dgm:cxn modelId="{49127FA6-7ADD-4CA0-B8F7-B0B5EF470096}" type="presParOf" srcId="{FF96C8B1-9B5B-458B-9F58-335737568F1D}" destId="{A05BCA4E-B619-41CB-AD3E-67AE5D7E05B7}" srcOrd="0" destOrd="0" presId="urn:microsoft.com/office/officeart/2005/8/layout/hierarchy1"/>
    <dgm:cxn modelId="{1C529F49-E15D-449C-BBAA-20212859AC8D}" type="presParOf" srcId="{A05BCA4E-B619-41CB-AD3E-67AE5D7E05B7}" destId="{31B6F867-9172-46C5-B90B-4787DE52DF45}" srcOrd="0" destOrd="0" presId="urn:microsoft.com/office/officeart/2005/8/layout/hierarchy1"/>
    <dgm:cxn modelId="{A5B18A58-68DB-454F-88D9-9BB45EC99D97}" type="presParOf" srcId="{A05BCA4E-B619-41CB-AD3E-67AE5D7E05B7}" destId="{CFE55184-F470-4CBF-8E98-71AECB44EF70}" srcOrd="1" destOrd="0" presId="urn:microsoft.com/office/officeart/2005/8/layout/hierarchy1"/>
    <dgm:cxn modelId="{427A889C-3DE7-4A6E-9583-03CED62F5035}" type="presParOf" srcId="{FF96C8B1-9B5B-458B-9F58-335737568F1D}" destId="{A95AE239-4D2B-4667-AA44-0BD44477222B}" srcOrd="1" destOrd="0" presId="urn:microsoft.com/office/officeart/2005/8/layout/hierarchy1"/>
    <dgm:cxn modelId="{AC73D4B6-07AF-48A4-8464-34F2010A96C9}" type="presParOf" srcId="{BC915EEF-F72C-4EA1-9C44-B4FB4B0E9F46}" destId="{02C52D2E-2E6E-4E6A-B872-058B8975A736}" srcOrd="2" destOrd="0" presId="urn:microsoft.com/office/officeart/2005/8/layout/hierarchy1"/>
    <dgm:cxn modelId="{FB41738D-AE76-4921-B042-2032BAA2AD74}" type="presParOf" srcId="{BC915EEF-F72C-4EA1-9C44-B4FB4B0E9F46}" destId="{44B67FF1-5D95-4260-83BE-C155D626DE5F}" srcOrd="3" destOrd="0" presId="urn:microsoft.com/office/officeart/2005/8/layout/hierarchy1"/>
    <dgm:cxn modelId="{AE351071-298B-4AD4-AA1C-37ED90888B8F}" type="presParOf" srcId="{44B67FF1-5D95-4260-83BE-C155D626DE5F}" destId="{99F69374-6966-45EB-98E1-C15A3E2D0EF9}" srcOrd="0" destOrd="0" presId="urn:microsoft.com/office/officeart/2005/8/layout/hierarchy1"/>
    <dgm:cxn modelId="{7895C3D0-D969-424F-91CF-C3A31BB5861C}" type="presParOf" srcId="{99F69374-6966-45EB-98E1-C15A3E2D0EF9}" destId="{B16AC3DA-E852-4F5A-9C25-4E3B7E3B2339}" srcOrd="0" destOrd="0" presId="urn:microsoft.com/office/officeart/2005/8/layout/hierarchy1"/>
    <dgm:cxn modelId="{46D02CC3-5F79-4B32-A759-B4541161306D}" type="presParOf" srcId="{99F69374-6966-45EB-98E1-C15A3E2D0EF9}" destId="{F6DA6A6F-1A85-4ABF-A4EE-1225E38ABB66}" srcOrd="1" destOrd="0" presId="urn:microsoft.com/office/officeart/2005/8/layout/hierarchy1"/>
    <dgm:cxn modelId="{01884E09-A0CC-489A-85D0-31277A6E0D5C}" type="presParOf" srcId="{44B67FF1-5D95-4260-83BE-C155D626DE5F}" destId="{BEFBAAC7-22E8-4778-8389-A357BA0A8DE8}" srcOrd="1" destOrd="0" presId="urn:microsoft.com/office/officeart/2005/8/layout/hierarchy1"/>
    <dgm:cxn modelId="{4A12DD4D-39DB-4D46-9A3C-ACC049838C5E}" type="presParOf" srcId="{F8B8C924-432B-4AB4-AECC-B11B0080CC0E}" destId="{01EB9D3D-7966-4227-B411-13FC9C60855B}" srcOrd="2" destOrd="0" presId="urn:microsoft.com/office/officeart/2005/8/layout/hierarchy1"/>
    <dgm:cxn modelId="{B4EE1AE1-2545-4BE4-A691-3EF81CF9A1D3}" type="presParOf" srcId="{F8B8C924-432B-4AB4-AECC-B11B0080CC0E}" destId="{87F76C04-B0EB-4E84-A97B-FE907917CB2A}" srcOrd="3" destOrd="0" presId="urn:microsoft.com/office/officeart/2005/8/layout/hierarchy1"/>
    <dgm:cxn modelId="{F4F9976A-59DF-4E6A-8A39-8E611FB7E86C}" type="presParOf" srcId="{87F76C04-B0EB-4E84-A97B-FE907917CB2A}" destId="{8CAAF780-49A6-427A-8352-B77627B7793D}" srcOrd="0" destOrd="0" presId="urn:microsoft.com/office/officeart/2005/8/layout/hierarchy1"/>
    <dgm:cxn modelId="{2CCB3ABE-F254-4A2A-9877-28F709D3C518}" type="presParOf" srcId="{8CAAF780-49A6-427A-8352-B77627B7793D}" destId="{9EEF1148-E5E9-4415-8970-05A9A8C0D01B}" srcOrd="0" destOrd="0" presId="urn:microsoft.com/office/officeart/2005/8/layout/hierarchy1"/>
    <dgm:cxn modelId="{31B394DF-835A-4320-BD42-DE5317D0D636}" type="presParOf" srcId="{8CAAF780-49A6-427A-8352-B77627B7793D}" destId="{D5DA6E38-88B3-43F3-94A8-5D3BF0B8A6E0}" srcOrd="1" destOrd="0" presId="urn:microsoft.com/office/officeart/2005/8/layout/hierarchy1"/>
    <dgm:cxn modelId="{80A16226-3BCC-4A4C-A21F-4CC86F54EBF8}" type="presParOf" srcId="{87F76C04-B0EB-4E84-A97B-FE907917CB2A}" destId="{38FF222E-E0B7-4C05-AF61-A8F905826CC3}" srcOrd="1" destOrd="0" presId="urn:microsoft.com/office/officeart/2005/8/layout/hierarchy1"/>
    <dgm:cxn modelId="{82B98606-460B-48FF-801F-3F4E2CDE3C46}" type="presParOf" srcId="{38FF222E-E0B7-4C05-AF61-A8F905826CC3}" destId="{D1CF15B5-2752-43A9-AE5D-CAADE9324B82}" srcOrd="0" destOrd="0" presId="urn:microsoft.com/office/officeart/2005/8/layout/hierarchy1"/>
    <dgm:cxn modelId="{FFB02B30-127B-4276-A353-C05A9C872796}" type="presParOf" srcId="{38FF222E-E0B7-4C05-AF61-A8F905826CC3}" destId="{C7F597BA-7E9D-426C-9C17-8CF5368770EC}" srcOrd="1" destOrd="0" presId="urn:microsoft.com/office/officeart/2005/8/layout/hierarchy1"/>
    <dgm:cxn modelId="{039DF1DE-A3C3-48CC-A820-73236A0EE1DA}" type="presParOf" srcId="{C7F597BA-7E9D-426C-9C17-8CF5368770EC}" destId="{4C1E19B7-FCDD-4BBF-AF2E-E6EC31E6DCD8}" srcOrd="0" destOrd="0" presId="urn:microsoft.com/office/officeart/2005/8/layout/hierarchy1"/>
    <dgm:cxn modelId="{0DAB2AA7-5202-415F-AC3E-E07CE0766F65}" type="presParOf" srcId="{4C1E19B7-FCDD-4BBF-AF2E-E6EC31E6DCD8}" destId="{5EFDCBC2-C79B-407C-8D6E-404C0FCA5D22}" srcOrd="0" destOrd="0" presId="urn:microsoft.com/office/officeart/2005/8/layout/hierarchy1"/>
    <dgm:cxn modelId="{584D2090-4317-4CD8-BCBC-89F1A8471C3A}" type="presParOf" srcId="{4C1E19B7-FCDD-4BBF-AF2E-E6EC31E6DCD8}" destId="{C8670E73-88EE-4C48-9429-163C950739FA}" srcOrd="1" destOrd="0" presId="urn:microsoft.com/office/officeart/2005/8/layout/hierarchy1"/>
    <dgm:cxn modelId="{1C095AFD-8E39-4932-BDA0-BE17662FE1C6}" type="presParOf" srcId="{C7F597BA-7E9D-426C-9C17-8CF5368770EC}" destId="{BED9FCB3-4913-4BA3-88F3-6270C1DB6046}" srcOrd="1" destOrd="0" presId="urn:microsoft.com/office/officeart/2005/8/layout/hierarchy1"/>
    <dgm:cxn modelId="{91811AB6-6483-4494-A714-124516E56D59}" type="presParOf" srcId="{38FF222E-E0B7-4C05-AF61-A8F905826CC3}" destId="{3A73E676-B4AB-4B32-BE3F-D39B744E1B06}" srcOrd="2" destOrd="0" presId="urn:microsoft.com/office/officeart/2005/8/layout/hierarchy1"/>
    <dgm:cxn modelId="{68155569-F994-4853-8549-CA9FB86051F4}" type="presParOf" srcId="{38FF222E-E0B7-4C05-AF61-A8F905826CC3}" destId="{18E3D9AA-E2EE-4DFE-8583-B1A3ED610FA7}" srcOrd="3" destOrd="0" presId="urn:microsoft.com/office/officeart/2005/8/layout/hierarchy1"/>
    <dgm:cxn modelId="{2C47FB69-1814-442E-B15D-FFB614A40C86}" type="presParOf" srcId="{18E3D9AA-E2EE-4DFE-8583-B1A3ED610FA7}" destId="{1A5CC7BA-F8BA-4EDE-92FB-8B1C655A428C}" srcOrd="0" destOrd="0" presId="urn:microsoft.com/office/officeart/2005/8/layout/hierarchy1"/>
    <dgm:cxn modelId="{8EC03611-B99B-41BD-94E8-28088804DD3B}" type="presParOf" srcId="{1A5CC7BA-F8BA-4EDE-92FB-8B1C655A428C}" destId="{6B06E4BD-80C0-4638-B965-4156717C922A}" srcOrd="0" destOrd="0" presId="urn:microsoft.com/office/officeart/2005/8/layout/hierarchy1"/>
    <dgm:cxn modelId="{FAA0D256-C1DE-4F23-BFED-E529C9EDAB24}" type="presParOf" srcId="{1A5CC7BA-F8BA-4EDE-92FB-8B1C655A428C}" destId="{9233F5CC-332F-479E-843E-682453A67382}" srcOrd="1" destOrd="0" presId="urn:microsoft.com/office/officeart/2005/8/layout/hierarchy1"/>
    <dgm:cxn modelId="{A334B3AE-0D84-4A56-934B-198CF049C83C}" type="presParOf" srcId="{18E3D9AA-E2EE-4DFE-8583-B1A3ED610FA7}" destId="{DA8B00E1-B3A0-4CAE-AB4F-B78490AC43AE}" srcOrd="1" destOrd="0" presId="urn:microsoft.com/office/officeart/2005/8/layout/hierarchy1"/>
    <dgm:cxn modelId="{AFA98C15-9E32-443A-9B13-E2CBEF0A707A}" type="presParOf" srcId="{EC35E907-33FC-424C-89EB-2CF9CBFB866D}" destId="{BCF945C8-7524-44BA-B9C8-AF79879BD620}" srcOrd="2" destOrd="0" presId="urn:microsoft.com/office/officeart/2005/8/layout/hierarchy1"/>
    <dgm:cxn modelId="{6A13442B-E741-4F8C-ADE0-7D82D65F9487}" type="presParOf" srcId="{EC35E907-33FC-424C-89EB-2CF9CBFB866D}" destId="{58CDD0AE-2C4D-4125-9DF9-FB0A7196C769}" srcOrd="3" destOrd="0" presId="urn:microsoft.com/office/officeart/2005/8/layout/hierarchy1"/>
    <dgm:cxn modelId="{BB23A1EE-6C6E-41F3-9CEE-9F503553237C}" type="presParOf" srcId="{58CDD0AE-2C4D-4125-9DF9-FB0A7196C769}" destId="{C33E0139-0E6A-4C68-B9FF-CAE4A58820D6}" srcOrd="0" destOrd="0" presId="urn:microsoft.com/office/officeart/2005/8/layout/hierarchy1"/>
    <dgm:cxn modelId="{49BCBA2C-8DF2-477D-91C5-E90164CF1ECF}" type="presParOf" srcId="{C33E0139-0E6A-4C68-B9FF-CAE4A58820D6}" destId="{9B6E2E1F-BC60-482B-AA47-2E84D80B4EBC}" srcOrd="0" destOrd="0" presId="urn:microsoft.com/office/officeart/2005/8/layout/hierarchy1"/>
    <dgm:cxn modelId="{95A75098-1DA8-4756-A298-5A0E4324EA9E}" type="presParOf" srcId="{C33E0139-0E6A-4C68-B9FF-CAE4A58820D6}" destId="{B331494F-9E78-4BCA-8F7A-655AE59345E7}" srcOrd="1" destOrd="0" presId="urn:microsoft.com/office/officeart/2005/8/layout/hierarchy1"/>
    <dgm:cxn modelId="{4AC345D6-BA92-448C-B6D4-876E9C049E93}" type="presParOf" srcId="{58CDD0AE-2C4D-4125-9DF9-FB0A7196C769}" destId="{F40394E0-76EF-48BD-8388-5B564EDA5A0F}" srcOrd="1" destOrd="0" presId="urn:microsoft.com/office/officeart/2005/8/layout/hierarchy1"/>
  </dgm:cxnLst>
  <dgm:bg/>
  <dgm:whole/>
</dgm:dataModel>
</file>

<file path=ppt/diagrams/data5.xml><?xml version="1.0" encoding="utf-8"?>
<dgm:dataModel xmlns:dgm="http://schemas.openxmlformats.org/drawingml/2006/diagram" xmlns:a="http://schemas.openxmlformats.org/drawingml/2006/main">
  <dgm:ptLst>
    <dgm:pt modelId="{2F70BFE2-2F34-48CE-AEC1-6982A9E503F9}" type="doc">
      <dgm:prSet loTypeId="urn:microsoft.com/office/officeart/2005/8/layout/cycle5" loCatId="cycle" qsTypeId="urn:microsoft.com/office/officeart/2005/8/quickstyle/simple2" qsCatId="simple" csTypeId="urn:microsoft.com/office/officeart/2005/8/colors/accent1_2" csCatId="accent1" phldr="1"/>
      <dgm:spPr/>
      <dgm:t>
        <a:bodyPr/>
        <a:lstStyle/>
        <a:p>
          <a:endParaRPr lang="es-ES"/>
        </a:p>
      </dgm:t>
    </dgm:pt>
    <dgm:pt modelId="{39AD06C2-5EAC-4413-ABCC-78F512BD5523}">
      <dgm:prSet custT="1"/>
      <dgm:spPr/>
      <dgm:t>
        <a:bodyPr/>
        <a:lstStyle/>
        <a:p>
          <a:r>
            <a:rPr lang="es-ES" sz="1100" dirty="0" smtClean="0"/>
            <a:t>1.Piden PT para poder satisfacer a los clientes</a:t>
          </a:r>
          <a:endParaRPr lang="es-ES" sz="1100" dirty="0"/>
        </a:p>
      </dgm:t>
    </dgm:pt>
    <dgm:pt modelId="{5066AE64-71F8-4D8B-99B4-D6B91B248405}" type="parTrans" cxnId="{5AE2D072-4165-47AD-9C15-6CEBA1A4BDA9}">
      <dgm:prSet/>
      <dgm:spPr/>
      <dgm:t>
        <a:bodyPr/>
        <a:lstStyle/>
        <a:p>
          <a:endParaRPr lang="es-ES"/>
        </a:p>
      </dgm:t>
    </dgm:pt>
    <dgm:pt modelId="{A23DCC15-EF9E-4779-90FD-FD7E75624481}" type="sibTrans" cxnId="{5AE2D072-4165-47AD-9C15-6CEBA1A4BDA9}">
      <dgm:prSet/>
      <dgm:spPr/>
      <dgm:t>
        <a:bodyPr/>
        <a:lstStyle/>
        <a:p>
          <a:endParaRPr lang="es-ES"/>
        </a:p>
      </dgm:t>
    </dgm:pt>
    <dgm:pt modelId="{8F3B66A6-AE5B-45B8-938A-D8F69E127517}">
      <dgm:prSet phldrT="[Texto]" custT="1"/>
      <dgm:spPr/>
      <dgm:t>
        <a:bodyPr/>
        <a:lstStyle/>
        <a:p>
          <a:r>
            <a:rPr lang="es-ES" sz="1200" dirty="0" smtClean="0"/>
            <a:t>2.Almacenamiento de PT</a:t>
          </a:r>
          <a:endParaRPr lang="es-ES" sz="1200" dirty="0"/>
        </a:p>
      </dgm:t>
    </dgm:pt>
    <dgm:pt modelId="{806F4B4F-B86E-42A8-BBED-426014406642}" type="parTrans" cxnId="{FA700D54-15D1-4E0C-9677-B10E8B070C1F}">
      <dgm:prSet/>
      <dgm:spPr/>
      <dgm:t>
        <a:bodyPr/>
        <a:lstStyle/>
        <a:p>
          <a:endParaRPr lang="es-ES"/>
        </a:p>
      </dgm:t>
    </dgm:pt>
    <dgm:pt modelId="{66707944-36BA-44CC-B1C5-91600EA1CB5E}" type="sibTrans" cxnId="{FA700D54-15D1-4E0C-9677-B10E8B070C1F}">
      <dgm:prSet/>
      <dgm:spPr/>
      <dgm:t>
        <a:bodyPr/>
        <a:lstStyle/>
        <a:p>
          <a:endParaRPr lang="es-ES"/>
        </a:p>
      </dgm:t>
    </dgm:pt>
    <dgm:pt modelId="{26586FF3-C474-403C-BABF-AD9B7CD9743F}">
      <dgm:prSet phldrT="[Texto]" custT="1"/>
      <dgm:spPr/>
      <dgm:t>
        <a:bodyPr/>
        <a:lstStyle/>
        <a:p>
          <a:r>
            <a:rPr lang="es-ES" sz="1200" dirty="0" smtClean="0"/>
            <a:t>3.Información y gestiones necesarias para llevar a cabo el pedido</a:t>
          </a:r>
          <a:endParaRPr lang="es-ES" sz="1200" dirty="0"/>
        </a:p>
      </dgm:t>
    </dgm:pt>
    <dgm:pt modelId="{92D8E712-E0D8-4BE3-A884-635F4CCD6177}" type="parTrans" cxnId="{CE19D114-32F8-46C9-B7F4-3714C95A64C1}">
      <dgm:prSet/>
      <dgm:spPr/>
      <dgm:t>
        <a:bodyPr/>
        <a:lstStyle/>
        <a:p>
          <a:endParaRPr lang="es-ES"/>
        </a:p>
      </dgm:t>
    </dgm:pt>
    <dgm:pt modelId="{0161E153-DA17-446D-B764-2CA206A9DF9C}" type="sibTrans" cxnId="{CE19D114-32F8-46C9-B7F4-3714C95A64C1}">
      <dgm:prSet/>
      <dgm:spPr/>
      <dgm:t>
        <a:bodyPr/>
        <a:lstStyle/>
        <a:p>
          <a:endParaRPr lang="es-ES"/>
        </a:p>
      </dgm:t>
    </dgm:pt>
    <dgm:pt modelId="{0DFCB1C5-DBBC-4D03-AE75-7C0143AFABC8}">
      <dgm:prSet phldrT="[Texto]"/>
      <dgm:spPr/>
      <dgm:t>
        <a:bodyPr/>
        <a:lstStyle/>
        <a:p>
          <a:r>
            <a:rPr lang="es-ES" dirty="0" smtClean="0"/>
            <a:t>5. Envió de facturas</a:t>
          </a:r>
          <a:endParaRPr lang="es-ES" dirty="0"/>
        </a:p>
      </dgm:t>
    </dgm:pt>
    <dgm:pt modelId="{23496530-9D9E-4307-900A-004EDDFF2245}" type="parTrans" cxnId="{1D3EA92C-9740-42CB-A1A4-164813D14AC6}">
      <dgm:prSet/>
      <dgm:spPr/>
      <dgm:t>
        <a:bodyPr/>
        <a:lstStyle/>
        <a:p>
          <a:endParaRPr lang="es-ES"/>
        </a:p>
      </dgm:t>
    </dgm:pt>
    <dgm:pt modelId="{90E4F285-C01E-4119-A926-CFEF431985B2}" type="sibTrans" cxnId="{1D3EA92C-9740-42CB-A1A4-164813D14AC6}">
      <dgm:prSet/>
      <dgm:spPr/>
      <dgm:t>
        <a:bodyPr/>
        <a:lstStyle/>
        <a:p>
          <a:endParaRPr lang="es-ES"/>
        </a:p>
      </dgm:t>
    </dgm:pt>
    <dgm:pt modelId="{539D379E-5C03-4F88-84DD-1A8D8F697D19}">
      <dgm:prSet phldrT="[Texto]"/>
      <dgm:spPr/>
      <dgm:t>
        <a:bodyPr/>
        <a:lstStyle/>
        <a:p>
          <a:r>
            <a:rPr lang="es-ES" dirty="0" smtClean="0"/>
            <a:t>6. Venta de PT</a:t>
          </a:r>
          <a:endParaRPr lang="es-ES" dirty="0"/>
        </a:p>
      </dgm:t>
    </dgm:pt>
    <dgm:pt modelId="{4D779C6F-35FC-4C05-B3C8-F332881EB43A}" type="parTrans" cxnId="{40D7B418-BC42-475F-85B7-6C22C7F00E95}">
      <dgm:prSet/>
      <dgm:spPr/>
      <dgm:t>
        <a:bodyPr/>
        <a:lstStyle/>
        <a:p>
          <a:endParaRPr lang="es-ES"/>
        </a:p>
      </dgm:t>
    </dgm:pt>
    <dgm:pt modelId="{1B2E85E7-6669-4012-A280-5275BF25E49A}" type="sibTrans" cxnId="{40D7B418-BC42-475F-85B7-6C22C7F00E95}">
      <dgm:prSet/>
      <dgm:spPr/>
      <dgm:t>
        <a:bodyPr/>
        <a:lstStyle/>
        <a:p>
          <a:endParaRPr lang="es-ES"/>
        </a:p>
      </dgm:t>
    </dgm:pt>
    <dgm:pt modelId="{69CC0E50-503E-4303-8A4B-356AA6353FCB}">
      <dgm:prSet phldrT="[Texto]"/>
      <dgm:spPr/>
      <dgm:t>
        <a:bodyPr/>
        <a:lstStyle/>
        <a:p>
          <a:r>
            <a:rPr lang="es-ES" dirty="0" smtClean="0"/>
            <a:t>4.Captación de clientes</a:t>
          </a:r>
          <a:endParaRPr lang="es-ES" dirty="0"/>
        </a:p>
      </dgm:t>
    </dgm:pt>
    <dgm:pt modelId="{28DF13E7-9F6C-45F0-BEA5-D0928B55410E}" type="parTrans" cxnId="{948D8094-9498-4E8A-8877-B3FDBACA07DE}">
      <dgm:prSet/>
      <dgm:spPr/>
      <dgm:t>
        <a:bodyPr/>
        <a:lstStyle/>
        <a:p>
          <a:endParaRPr lang="es-ES"/>
        </a:p>
      </dgm:t>
    </dgm:pt>
    <dgm:pt modelId="{1D048000-87BB-4DB5-99E0-E68041071295}" type="sibTrans" cxnId="{948D8094-9498-4E8A-8877-B3FDBACA07DE}">
      <dgm:prSet/>
      <dgm:spPr/>
      <dgm:t>
        <a:bodyPr/>
        <a:lstStyle/>
        <a:p>
          <a:endParaRPr lang="es-ES"/>
        </a:p>
      </dgm:t>
    </dgm:pt>
    <dgm:pt modelId="{28C4D779-CBD4-4644-BD0A-69D8407EF86D}">
      <dgm:prSet phldrT="[Texto]"/>
      <dgm:spPr/>
      <dgm:t>
        <a:bodyPr/>
        <a:lstStyle/>
        <a:p>
          <a:r>
            <a:rPr lang="es-ES" dirty="0" smtClean="0"/>
            <a:t>7.Informe de las ventas</a:t>
          </a:r>
          <a:endParaRPr lang="es-ES" dirty="0"/>
        </a:p>
      </dgm:t>
    </dgm:pt>
    <dgm:pt modelId="{2B5F048B-50AA-4785-A3BD-753B34959B22}" type="parTrans" cxnId="{FA62F187-A92F-4A4A-A93D-066A0ADA49AB}">
      <dgm:prSet/>
      <dgm:spPr/>
      <dgm:t>
        <a:bodyPr/>
        <a:lstStyle/>
        <a:p>
          <a:endParaRPr lang="es-ES"/>
        </a:p>
      </dgm:t>
    </dgm:pt>
    <dgm:pt modelId="{646EE4E3-5AAC-4D22-950B-233A25747B78}" type="sibTrans" cxnId="{FA62F187-A92F-4A4A-A93D-066A0ADA49AB}">
      <dgm:prSet/>
      <dgm:spPr/>
      <dgm:t>
        <a:bodyPr/>
        <a:lstStyle/>
        <a:p>
          <a:endParaRPr lang="es-ES"/>
        </a:p>
      </dgm:t>
    </dgm:pt>
    <dgm:pt modelId="{A4955B88-923E-4FF4-9FF5-926D81C26ECC}">
      <dgm:prSet phldrT="[Texto]"/>
      <dgm:spPr/>
      <dgm:t>
        <a:bodyPr/>
        <a:lstStyle/>
        <a:p>
          <a:r>
            <a:rPr lang="es-ES" dirty="0" smtClean="0"/>
            <a:t>8. Los PT llegan al clie.nte</a:t>
          </a:r>
          <a:endParaRPr lang="es-ES" dirty="0"/>
        </a:p>
      </dgm:t>
    </dgm:pt>
    <dgm:pt modelId="{69044001-FEB9-4695-B22E-3ECBE0D259B6}" type="parTrans" cxnId="{EE32F092-DE15-434D-A5D0-8135B11199C8}">
      <dgm:prSet/>
      <dgm:spPr/>
      <dgm:t>
        <a:bodyPr/>
        <a:lstStyle/>
        <a:p>
          <a:endParaRPr lang="es-ES"/>
        </a:p>
      </dgm:t>
    </dgm:pt>
    <dgm:pt modelId="{41B3D7FB-EF7F-419B-91E5-C02E7AADF0D1}" type="sibTrans" cxnId="{EE32F092-DE15-434D-A5D0-8135B11199C8}">
      <dgm:prSet/>
      <dgm:spPr/>
      <dgm:t>
        <a:bodyPr/>
        <a:lstStyle/>
        <a:p>
          <a:endParaRPr lang="es-ES"/>
        </a:p>
      </dgm:t>
    </dgm:pt>
    <dgm:pt modelId="{7D6F890D-EBCE-4470-82B6-14864A2961CF}" type="pres">
      <dgm:prSet presAssocID="{2F70BFE2-2F34-48CE-AEC1-6982A9E503F9}" presName="cycle" presStyleCnt="0">
        <dgm:presLayoutVars>
          <dgm:dir/>
          <dgm:resizeHandles val="exact"/>
        </dgm:presLayoutVars>
      </dgm:prSet>
      <dgm:spPr/>
      <dgm:t>
        <a:bodyPr/>
        <a:lstStyle/>
        <a:p>
          <a:endParaRPr lang="es-ES"/>
        </a:p>
      </dgm:t>
    </dgm:pt>
    <dgm:pt modelId="{0BA6F15F-CC56-4987-AEE5-860F9B6AE8C3}" type="pres">
      <dgm:prSet presAssocID="{39AD06C2-5EAC-4413-ABCC-78F512BD5523}" presName="node" presStyleLbl="node1" presStyleIdx="0" presStyleCnt="8">
        <dgm:presLayoutVars>
          <dgm:bulletEnabled val="1"/>
        </dgm:presLayoutVars>
      </dgm:prSet>
      <dgm:spPr/>
      <dgm:t>
        <a:bodyPr/>
        <a:lstStyle/>
        <a:p>
          <a:endParaRPr lang="es-ES"/>
        </a:p>
      </dgm:t>
    </dgm:pt>
    <dgm:pt modelId="{B3BB35E2-97C7-4F83-A2BF-ECE910EF8FC7}" type="pres">
      <dgm:prSet presAssocID="{39AD06C2-5EAC-4413-ABCC-78F512BD5523}" presName="spNode" presStyleCnt="0"/>
      <dgm:spPr/>
    </dgm:pt>
    <dgm:pt modelId="{5DBC990B-8D03-48B6-B5BB-52B60A77B6B1}" type="pres">
      <dgm:prSet presAssocID="{A23DCC15-EF9E-4779-90FD-FD7E75624481}" presName="sibTrans" presStyleLbl="sibTrans1D1" presStyleIdx="0" presStyleCnt="8"/>
      <dgm:spPr/>
      <dgm:t>
        <a:bodyPr/>
        <a:lstStyle/>
        <a:p>
          <a:endParaRPr lang="es-ES"/>
        </a:p>
      </dgm:t>
    </dgm:pt>
    <dgm:pt modelId="{EA30FCC9-2B0C-48EB-AF87-8AB3E6F2A014}" type="pres">
      <dgm:prSet presAssocID="{8F3B66A6-AE5B-45B8-938A-D8F69E127517}" presName="node" presStyleLbl="node1" presStyleIdx="1" presStyleCnt="8">
        <dgm:presLayoutVars>
          <dgm:bulletEnabled val="1"/>
        </dgm:presLayoutVars>
      </dgm:prSet>
      <dgm:spPr/>
      <dgm:t>
        <a:bodyPr/>
        <a:lstStyle/>
        <a:p>
          <a:endParaRPr lang="es-ES"/>
        </a:p>
      </dgm:t>
    </dgm:pt>
    <dgm:pt modelId="{BB6E846F-26F4-481C-8534-49C25C6711E7}" type="pres">
      <dgm:prSet presAssocID="{8F3B66A6-AE5B-45B8-938A-D8F69E127517}" presName="spNode" presStyleCnt="0"/>
      <dgm:spPr/>
    </dgm:pt>
    <dgm:pt modelId="{54725A70-FFBA-4B35-A6DF-C495129478F5}" type="pres">
      <dgm:prSet presAssocID="{66707944-36BA-44CC-B1C5-91600EA1CB5E}" presName="sibTrans" presStyleLbl="sibTrans1D1" presStyleIdx="1" presStyleCnt="8"/>
      <dgm:spPr/>
      <dgm:t>
        <a:bodyPr/>
        <a:lstStyle/>
        <a:p>
          <a:endParaRPr lang="es-ES"/>
        </a:p>
      </dgm:t>
    </dgm:pt>
    <dgm:pt modelId="{83524FA7-3A0E-4CBA-8538-01498B537F1B}" type="pres">
      <dgm:prSet presAssocID="{26586FF3-C474-403C-BABF-AD9B7CD9743F}" presName="node" presStyleLbl="node1" presStyleIdx="2" presStyleCnt="8">
        <dgm:presLayoutVars>
          <dgm:bulletEnabled val="1"/>
        </dgm:presLayoutVars>
      </dgm:prSet>
      <dgm:spPr/>
      <dgm:t>
        <a:bodyPr/>
        <a:lstStyle/>
        <a:p>
          <a:endParaRPr lang="es-ES"/>
        </a:p>
      </dgm:t>
    </dgm:pt>
    <dgm:pt modelId="{73A6103B-FEC4-457C-B715-78BA337D1DDC}" type="pres">
      <dgm:prSet presAssocID="{26586FF3-C474-403C-BABF-AD9B7CD9743F}" presName="spNode" presStyleCnt="0"/>
      <dgm:spPr/>
    </dgm:pt>
    <dgm:pt modelId="{EED0D8D2-60B1-4F02-BD74-09D8A372C956}" type="pres">
      <dgm:prSet presAssocID="{0161E153-DA17-446D-B764-2CA206A9DF9C}" presName="sibTrans" presStyleLbl="sibTrans1D1" presStyleIdx="2" presStyleCnt="8"/>
      <dgm:spPr/>
      <dgm:t>
        <a:bodyPr/>
        <a:lstStyle/>
        <a:p>
          <a:endParaRPr lang="es-ES"/>
        </a:p>
      </dgm:t>
    </dgm:pt>
    <dgm:pt modelId="{B0A65172-A899-47CC-AD41-071A48618688}" type="pres">
      <dgm:prSet presAssocID="{69CC0E50-503E-4303-8A4B-356AA6353FCB}" presName="node" presStyleLbl="node1" presStyleIdx="3" presStyleCnt="8">
        <dgm:presLayoutVars>
          <dgm:bulletEnabled val="1"/>
        </dgm:presLayoutVars>
      </dgm:prSet>
      <dgm:spPr/>
      <dgm:t>
        <a:bodyPr/>
        <a:lstStyle/>
        <a:p>
          <a:endParaRPr lang="es-ES"/>
        </a:p>
      </dgm:t>
    </dgm:pt>
    <dgm:pt modelId="{6951ED4E-4D4F-4635-AC83-60CC357E7527}" type="pres">
      <dgm:prSet presAssocID="{69CC0E50-503E-4303-8A4B-356AA6353FCB}" presName="spNode" presStyleCnt="0"/>
      <dgm:spPr/>
    </dgm:pt>
    <dgm:pt modelId="{479A25D1-A04C-48A2-96F0-133163A2CE2D}" type="pres">
      <dgm:prSet presAssocID="{1D048000-87BB-4DB5-99E0-E68041071295}" presName="sibTrans" presStyleLbl="sibTrans1D1" presStyleIdx="3" presStyleCnt="8"/>
      <dgm:spPr/>
      <dgm:t>
        <a:bodyPr/>
        <a:lstStyle/>
        <a:p>
          <a:endParaRPr lang="es-ES"/>
        </a:p>
      </dgm:t>
    </dgm:pt>
    <dgm:pt modelId="{009FAA04-07D7-4505-B160-EFA8F1BAEE19}" type="pres">
      <dgm:prSet presAssocID="{0DFCB1C5-DBBC-4D03-AE75-7C0143AFABC8}" presName="node" presStyleLbl="node1" presStyleIdx="4" presStyleCnt="8">
        <dgm:presLayoutVars>
          <dgm:bulletEnabled val="1"/>
        </dgm:presLayoutVars>
      </dgm:prSet>
      <dgm:spPr/>
      <dgm:t>
        <a:bodyPr/>
        <a:lstStyle/>
        <a:p>
          <a:endParaRPr lang="es-ES"/>
        </a:p>
      </dgm:t>
    </dgm:pt>
    <dgm:pt modelId="{F6EAD875-15CB-447B-A8CB-74ED45CE32EB}" type="pres">
      <dgm:prSet presAssocID="{0DFCB1C5-DBBC-4D03-AE75-7C0143AFABC8}" presName="spNode" presStyleCnt="0"/>
      <dgm:spPr/>
    </dgm:pt>
    <dgm:pt modelId="{3DAFC945-CB9F-4A6E-A931-5BB9DD67B54D}" type="pres">
      <dgm:prSet presAssocID="{90E4F285-C01E-4119-A926-CFEF431985B2}" presName="sibTrans" presStyleLbl="sibTrans1D1" presStyleIdx="4" presStyleCnt="8"/>
      <dgm:spPr/>
      <dgm:t>
        <a:bodyPr/>
        <a:lstStyle/>
        <a:p>
          <a:endParaRPr lang="es-ES"/>
        </a:p>
      </dgm:t>
    </dgm:pt>
    <dgm:pt modelId="{FC6E80D0-74C6-4F0C-8E52-075ACC273FDC}" type="pres">
      <dgm:prSet presAssocID="{539D379E-5C03-4F88-84DD-1A8D8F697D19}" presName="node" presStyleLbl="node1" presStyleIdx="5" presStyleCnt="8">
        <dgm:presLayoutVars>
          <dgm:bulletEnabled val="1"/>
        </dgm:presLayoutVars>
      </dgm:prSet>
      <dgm:spPr/>
      <dgm:t>
        <a:bodyPr/>
        <a:lstStyle/>
        <a:p>
          <a:endParaRPr lang="es-ES"/>
        </a:p>
      </dgm:t>
    </dgm:pt>
    <dgm:pt modelId="{414C9CF5-EC0F-40E3-A2AC-BEDEA7FBB9B4}" type="pres">
      <dgm:prSet presAssocID="{539D379E-5C03-4F88-84DD-1A8D8F697D19}" presName="spNode" presStyleCnt="0"/>
      <dgm:spPr/>
    </dgm:pt>
    <dgm:pt modelId="{CC494A9A-B9C1-440B-8FE8-84507F2429BB}" type="pres">
      <dgm:prSet presAssocID="{1B2E85E7-6669-4012-A280-5275BF25E49A}" presName="sibTrans" presStyleLbl="sibTrans1D1" presStyleIdx="5" presStyleCnt="8"/>
      <dgm:spPr/>
      <dgm:t>
        <a:bodyPr/>
        <a:lstStyle/>
        <a:p>
          <a:endParaRPr lang="es-ES"/>
        </a:p>
      </dgm:t>
    </dgm:pt>
    <dgm:pt modelId="{A4BC4A06-B9CC-4795-A3C8-D2F1C64B5076}" type="pres">
      <dgm:prSet presAssocID="{28C4D779-CBD4-4644-BD0A-69D8407EF86D}" presName="node" presStyleLbl="node1" presStyleIdx="6" presStyleCnt="8">
        <dgm:presLayoutVars>
          <dgm:bulletEnabled val="1"/>
        </dgm:presLayoutVars>
      </dgm:prSet>
      <dgm:spPr/>
      <dgm:t>
        <a:bodyPr/>
        <a:lstStyle/>
        <a:p>
          <a:endParaRPr lang="es-ES"/>
        </a:p>
      </dgm:t>
    </dgm:pt>
    <dgm:pt modelId="{E21D2C6D-5596-4B13-B1CE-3910FD70CF9F}" type="pres">
      <dgm:prSet presAssocID="{28C4D779-CBD4-4644-BD0A-69D8407EF86D}" presName="spNode" presStyleCnt="0"/>
      <dgm:spPr/>
    </dgm:pt>
    <dgm:pt modelId="{686774DC-4CB5-4CDC-820F-FE511301E801}" type="pres">
      <dgm:prSet presAssocID="{646EE4E3-5AAC-4D22-950B-233A25747B78}" presName="sibTrans" presStyleLbl="sibTrans1D1" presStyleIdx="6" presStyleCnt="8"/>
      <dgm:spPr/>
      <dgm:t>
        <a:bodyPr/>
        <a:lstStyle/>
        <a:p>
          <a:endParaRPr lang="es-ES"/>
        </a:p>
      </dgm:t>
    </dgm:pt>
    <dgm:pt modelId="{E429CC53-C58F-40E1-8A9D-4A41272C1AE8}" type="pres">
      <dgm:prSet presAssocID="{A4955B88-923E-4FF4-9FF5-926D81C26ECC}" presName="node" presStyleLbl="node1" presStyleIdx="7" presStyleCnt="8">
        <dgm:presLayoutVars>
          <dgm:bulletEnabled val="1"/>
        </dgm:presLayoutVars>
      </dgm:prSet>
      <dgm:spPr/>
      <dgm:t>
        <a:bodyPr/>
        <a:lstStyle/>
        <a:p>
          <a:endParaRPr lang="es-ES"/>
        </a:p>
      </dgm:t>
    </dgm:pt>
    <dgm:pt modelId="{8CA59C3C-178F-4AC2-9E1E-7A3CE6E71A7E}" type="pres">
      <dgm:prSet presAssocID="{A4955B88-923E-4FF4-9FF5-926D81C26ECC}" presName="spNode" presStyleCnt="0"/>
      <dgm:spPr/>
    </dgm:pt>
    <dgm:pt modelId="{4ED78391-CFDC-4760-B422-CB569C3CAE0F}" type="pres">
      <dgm:prSet presAssocID="{41B3D7FB-EF7F-419B-91E5-C02E7AADF0D1}" presName="sibTrans" presStyleLbl="sibTrans1D1" presStyleIdx="7" presStyleCnt="8"/>
      <dgm:spPr/>
      <dgm:t>
        <a:bodyPr/>
        <a:lstStyle/>
        <a:p>
          <a:endParaRPr lang="es-ES"/>
        </a:p>
      </dgm:t>
    </dgm:pt>
  </dgm:ptLst>
  <dgm:cxnLst>
    <dgm:cxn modelId="{E4F25C6F-1B90-4F4B-90F5-EC38D1575FF9}" type="presOf" srcId="{2F70BFE2-2F34-48CE-AEC1-6982A9E503F9}" destId="{7D6F890D-EBCE-4470-82B6-14864A2961CF}" srcOrd="0" destOrd="0" presId="urn:microsoft.com/office/officeart/2005/8/layout/cycle5"/>
    <dgm:cxn modelId="{EE32F092-DE15-434D-A5D0-8135B11199C8}" srcId="{2F70BFE2-2F34-48CE-AEC1-6982A9E503F9}" destId="{A4955B88-923E-4FF4-9FF5-926D81C26ECC}" srcOrd="7" destOrd="0" parTransId="{69044001-FEB9-4695-B22E-3ECBE0D259B6}" sibTransId="{41B3D7FB-EF7F-419B-91E5-C02E7AADF0D1}"/>
    <dgm:cxn modelId="{40D7B418-BC42-475F-85B7-6C22C7F00E95}" srcId="{2F70BFE2-2F34-48CE-AEC1-6982A9E503F9}" destId="{539D379E-5C03-4F88-84DD-1A8D8F697D19}" srcOrd="5" destOrd="0" parTransId="{4D779C6F-35FC-4C05-B3C8-F332881EB43A}" sibTransId="{1B2E85E7-6669-4012-A280-5275BF25E49A}"/>
    <dgm:cxn modelId="{5AE2D072-4165-47AD-9C15-6CEBA1A4BDA9}" srcId="{2F70BFE2-2F34-48CE-AEC1-6982A9E503F9}" destId="{39AD06C2-5EAC-4413-ABCC-78F512BD5523}" srcOrd="0" destOrd="0" parTransId="{5066AE64-71F8-4D8B-99B4-D6B91B248405}" sibTransId="{A23DCC15-EF9E-4779-90FD-FD7E75624481}"/>
    <dgm:cxn modelId="{B5A1E3BE-7AAC-4B68-A343-2555D44EEA9C}" type="presOf" srcId="{90E4F285-C01E-4119-A926-CFEF431985B2}" destId="{3DAFC945-CB9F-4A6E-A931-5BB9DD67B54D}" srcOrd="0" destOrd="0" presId="urn:microsoft.com/office/officeart/2005/8/layout/cycle5"/>
    <dgm:cxn modelId="{D6B2ACBC-0DBC-4253-85BF-69B2FDF089CA}" type="presOf" srcId="{1D048000-87BB-4DB5-99E0-E68041071295}" destId="{479A25D1-A04C-48A2-96F0-133163A2CE2D}" srcOrd="0" destOrd="0" presId="urn:microsoft.com/office/officeart/2005/8/layout/cycle5"/>
    <dgm:cxn modelId="{C8FD54A9-6472-4A89-8EF1-A056A6828029}" type="presOf" srcId="{A23DCC15-EF9E-4779-90FD-FD7E75624481}" destId="{5DBC990B-8D03-48B6-B5BB-52B60A77B6B1}" srcOrd="0" destOrd="0" presId="urn:microsoft.com/office/officeart/2005/8/layout/cycle5"/>
    <dgm:cxn modelId="{410C7055-06A2-417A-A25C-7B6FB012362A}" type="presOf" srcId="{66707944-36BA-44CC-B1C5-91600EA1CB5E}" destId="{54725A70-FFBA-4B35-A6DF-C495129478F5}" srcOrd="0" destOrd="0" presId="urn:microsoft.com/office/officeart/2005/8/layout/cycle5"/>
    <dgm:cxn modelId="{ECF5FAD3-905E-473D-AC29-E6DE5C2CB41D}" type="presOf" srcId="{0DFCB1C5-DBBC-4D03-AE75-7C0143AFABC8}" destId="{009FAA04-07D7-4505-B160-EFA8F1BAEE19}" srcOrd="0" destOrd="0" presId="urn:microsoft.com/office/officeart/2005/8/layout/cycle5"/>
    <dgm:cxn modelId="{D2BF80D0-D6DC-4CDD-BA1E-2899B83213DC}" type="presOf" srcId="{69CC0E50-503E-4303-8A4B-356AA6353FCB}" destId="{B0A65172-A899-47CC-AD41-071A48618688}" srcOrd="0" destOrd="0" presId="urn:microsoft.com/office/officeart/2005/8/layout/cycle5"/>
    <dgm:cxn modelId="{FA700D54-15D1-4E0C-9677-B10E8B070C1F}" srcId="{2F70BFE2-2F34-48CE-AEC1-6982A9E503F9}" destId="{8F3B66A6-AE5B-45B8-938A-D8F69E127517}" srcOrd="1" destOrd="0" parTransId="{806F4B4F-B86E-42A8-BBED-426014406642}" sibTransId="{66707944-36BA-44CC-B1C5-91600EA1CB5E}"/>
    <dgm:cxn modelId="{D5C7174A-ED91-41F0-B645-038215AA4B0F}" type="presOf" srcId="{539D379E-5C03-4F88-84DD-1A8D8F697D19}" destId="{FC6E80D0-74C6-4F0C-8E52-075ACC273FDC}" srcOrd="0" destOrd="0" presId="urn:microsoft.com/office/officeart/2005/8/layout/cycle5"/>
    <dgm:cxn modelId="{1D3EA92C-9740-42CB-A1A4-164813D14AC6}" srcId="{2F70BFE2-2F34-48CE-AEC1-6982A9E503F9}" destId="{0DFCB1C5-DBBC-4D03-AE75-7C0143AFABC8}" srcOrd="4" destOrd="0" parTransId="{23496530-9D9E-4307-900A-004EDDFF2245}" sibTransId="{90E4F285-C01E-4119-A926-CFEF431985B2}"/>
    <dgm:cxn modelId="{A6BB180D-1806-4CB2-A854-6ABDA049814D}" type="presOf" srcId="{8F3B66A6-AE5B-45B8-938A-D8F69E127517}" destId="{EA30FCC9-2B0C-48EB-AF87-8AB3E6F2A014}" srcOrd="0" destOrd="0" presId="urn:microsoft.com/office/officeart/2005/8/layout/cycle5"/>
    <dgm:cxn modelId="{68631611-AB7D-402C-9F70-5BBD76A7978A}" type="presOf" srcId="{28C4D779-CBD4-4644-BD0A-69D8407EF86D}" destId="{A4BC4A06-B9CC-4795-A3C8-D2F1C64B5076}" srcOrd="0" destOrd="0" presId="urn:microsoft.com/office/officeart/2005/8/layout/cycle5"/>
    <dgm:cxn modelId="{0C556277-5CB3-4B3E-93A6-C36FF7DCB640}" type="presOf" srcId="{1B2E85E7-6669-4012-A280-5275BF25E49A}" destId="{CC494A9A-B9C1-440B-8FE8-84507F2429BB}" srcOrd="0" destOrd="0" presId="urn:microsoft.com/office/officeart/2005/8/layout/cycle5"/>
    <dgm:cxn modelId="{948D8094-9498-4E8A-8877-B3FDBACA07DE}" srcId="{2F70BFE2-2F34-48CE-AEC1-6982A9E503F9}" destId="{69CC0E50-503E-4303-8A4B-356AA6353FCB}" srcOrd="3" destOrd="0" parTransId="{28DF13E7-9F6C-45F0-BEA5-D0928B55410E}" sibTransId="{1D048000-87BB-4DB5-99E0-E68041071295}"/>
    <dgm:cxn modelId="{2AB9FF7A-FCED-41CF-B4BC-884CEC6B76B4}" type="presOf" srcId="{A4955B88-923E-4FF4-9FF5-926D81C26ECC}" destId="{E429CC53-C58F-40E1-8A9D-4A41272C1AE8}" srcOrd="0" destOrd="0" presId="urn:microsoft.com/office/officeart/2005/8/layout/cycle5"/>
    <dgm:cxn modelId="{FA62F187-A92F-4A4A-A93D-066A0ADA49AB}" srcId="{2F70BFE2-2F34-48CE-AEC1-6982A9E503F9}" destId="{28C4D779-CBD4-4644-BD0A-69D8407EF86D}" srcOrd="6" destOrd="0" parTransId="{2B5F048B-50AA-4785-A3BD-753B34959B22}" sibTransId="{646EE4E3-5AAC-4D22-950B-233A25747B78}"/>
    <dgm:cxn modelId="{B52653D4-7469-4BC0-8EBF-E6C7481AE35B}" type="presOf" srcId="{646EE4E3-5AAC-4D22-950B-233A25747B78}" destId="{686774DC-4CB5-4CDC-820F-FE511301E801}" srcOrd="0" destOrd="0" presId="urn:microsoft.com/office/officeart/2005/8/layout/cycle5"/>
    <dgm:cxn modelId="{9DB1DFEE-DE51-4752-8A10-FA1F2EFB39C6}" type="presOf" srcId="{39AD06C2-5EAC-4413-ABCC-78F512BD5523}" destId="{0BA6F15F-CC56-4987-AEE5-860F9B6AE8C3}" srcOrd="0" destOrd="0" presId="urn:microsoft.com/office/officeart/2005/8/layout/cycle5"/>
    <dgm:cxn modelId="{33B8DB6B-225F-4337-948B-98B90558BD0B}" type="presOf" srcId="{41B3D7FB-EF7F-419B-91E5-C02E7AADF0D1}" destId="{4ED78391-CFDC-4760-B422-CB569C3CAE0F}" srcOrd="0" destOrd="0" presId="urn:microsoft.com/office/officeart/2005/8/layout/cycle5"/>
    <dgm:cxn modelId="{8F0A1966-71B2-4FEA-97FB-6C070EC889E0}" type="presOf" srcId="{0161E153-DA17-446D-B764-2CA206A9DF9C}" destId="{EED0D8D2-60B1-4F02-BD74-09D8A372C956}" srcOrd="0" destOrd="0" presId="urn:microsoft.com/office/officeart/2005/8/layout/cycle5"/>
    <dgm:cxn modelId="{CE19D114-32F8-46C9-B7F4-3714C95A64C1}" srcId="{2F70BFE2-2F34-48CE-AEC1-6982A9E503F9}" destId="{26586FF3-C474-403C-BABF-AD9B7CD9743F}" srcOrd="2" destOrd="0" parTransId="{92D8E712-E0D8-4BE3-A884-635F4CCD6177}" sibTransId="{0161E153-DA17-446D-B764-2CA206A9DF9C}"/>
    <dgm:cxn modelId="{834EC0FF-44C2-4156-B472-48FB4A7FBBF4}" type="presOf" srcId="{26586FF3-C474-403C-BABF-AD9B7CD9743F}" destId="{83524FA7-3A0E-4CBA-8538-01498B537F1B}" srcOrd="0" destOrd="0" presId="urn:microsoft.com/office/officeart/2005/8/layout/cycle5"/>
    <dgm:cxn modelId="{621CA194-D46B-407A-85D1-44729D7B3DAF}" type="presParOf" srcId="{7D6F890D-EBCE-4470-82B6-14864A2961CF}" destId="{0BA6F15F-CC56-4987-AEE5-860F9B6AE8C3}" srcOrd="0" destOrd="0" presId="urn:microsoft.com/office/officeart/2005/8/layout/cycle5"/>
    <dgm:cxn modelId="{2828A032-EA61-4800-ACC2-D1DF33F6EBF7}" type="presParOf" srcId="{7D6F890D-EBCE-4470-82B6-14864A2961CF}" destId="{B3BB35E2-97C7-4F83-A2BF-ECE910EF8FC7}" srcOrd="1" destOrd="0" presId="urn:microsoft.com/office/officeart/2005/8/layout/cycle5"/>
    <dgm:cxn modelId="{BB7F9E56-DD8A-4F38-AF46-57049821EF87}" type="presParOf" srcId="{7D6F890D-EBCE-4470-82B6-14864A2961CF}" destId="{5DBC990B-8D03-48B6-B5BB-52B60A77B6B1}" srcOrd="2" destOrd="0" presId="urn:microsoft.com/office/officeart/2005/8/layout/cycle5"/>
    <dgm:cxn modelId="{B1D887A2-512B-49FF-8053-D0799773167C}" type="presParOf" srcId="{7D6F890D-EBCE-4470-82B6-14864A2961CF}" destId="{EA30FCC9-2B0C-48EB-AF87-8AB3E6F2A014}" srcOrd="3" destOrd="0" presId="urn:microsoft.com/office/officeart/2005/8/layout/cycle5"/>
    <dgm:cxn modelId="{9676734B-894C-4263-BC74-58CAD7EF89CD}" type="presParOf" srcId="{7D6F890D-EBCE-4470-82B6-14864A2961CF}" destId="{BB6E846F-26F4-481C-8534-49C25C6711E7}" srcOrd="4" destOrd="0" presId="urn:microsoft.com/office/officeart/2005/8/layout/cycle5"/>
    <dgm:cxn modelId="{02805CDB-D1A1-485D-8D1D-FF284E6B30FC}" type="presParOf" srcId="{7D6F890D-EBCE-4470-82B6-14864A2961CF}" destId="{54725A70-FFBA-4B35-A6DF-C495129478F5}" srcOrd="5" destOrd="0" presId="urn:microsoft.com/office/officeart/2005/8/layout/cycle5"/>
    <dgm:cxn modelId="{6885F7A7-7BC3-49F3-A278-53BD717452AD}" type="presParOf" srcId="{7D6F890D-EBCE-4470-82B6-14864A2961CF}" destId="{83524FA7-3A0E-4CBA-8538-01498B537F1B}" srcOrd="6" destOrd="0" presId="urn:microsoft.com/office/officeart/2005/8/layout/cycle5"/>
    <dgm:cxn modelId="{4220D7E9-BA0C-4C36-8FD7-884BAB6F88CC}" type="presParOf" srcId="{7D6F890D-EBCE-4470-82B6-14864A2961CF}" destId="{73A6103B-FEC4-457C-B715-78BA337D1DDC}" srcOrd="7" destOrd="0" presId="urn:microsoft.com/office/officeart/2005/8/layout/cycle5"/>
    <dgm:cxn modelId="{6792AAE8-F15A-47E9-902B-518C163467C8}" type="presParOf" srcId="{7D6F890D-EBCE-4470-82B6-14864A2961CF}" destId="{EED0D8D2-60B1-4F02-BD74-09D8A372C956}" srcOrd="8" destOrd="0" presId="urn:microsoft.com/office/officeart/2005/8/layout/cycle5"/>
    <dgm:cxn modelId="{68B51768-7AC1-403A-A7ED-A10AC330A41B}" type="presParOf" srcId="{7D6F890D-EBCE-4470-82B6-14864A2961CF}" destId="{B0A65172-A899-47CC-AD41-071A48618688}" srcOrd="9" destOrd="0" presId="urn:microsoft.com/office/officeart/2005/8/layout/cycle5"/>
    <dgm:cxn modelId="{30BD8636-813C-4FAA-AA1D-0AF608317BF0}" type="presParOf" srcId="{7D6F890D-EBCE-4470-82B6-14864A2961CF}" destId="{6951ED4E-4D4F-4635-AC83-60CC357E7527}" srcOrd="10" destOrd="0" presId="urn:microsoft.com/office/officeart/2005/8/layout/cycle5"/>
    <dgm:cxn modelId="{0E811953-BA07-4D8B-86A1-7039527AF7C1}" type="presParOf" srcId="{7D6F890D-EBCE-4470-82B6-14864A2961CF}" destId="{479A25D1-A04C-48A2-96F0-133163A2CE2D}" srcOrd="11" destOrd="0" presId="urn:microsoft.com/office/officeart/2005/8/layout/cycle5"/>
    <dgm:cxn modelId="{D1A94B54-80A2-475C-B163-15426F5B51DD}" type="presParOf" srcId="{7D6F890D-EBCE-4470-82B6-14864A2961CF}" destId="{009FAA04-07D7-4505-B160-EFA8F1BAEE19}" srcOrd="12" destOrd="0" presId="urn:microsoft.com/office/officeart/2005/8/layout/cycle5"/>
    <dgm:cxn modelId="{8E8F83BD-CF1D-4DCE-846E-D7BF9F052042}" type="presParOf" srcId="{7D6F890D-EBCE-4470-82B6-14864A2961CF}" destId="{F6EAD875-15CB-447B-A8CB-74ED45CE32EB}" srcOrd="13" destOrd="0" presId="urn:microsoft.com/office/officeart/2005/8/layout/cycle5"/>
    <dgm:cxn modelId="{AD0C363E-274A-4529-BF5D-D692C6F140EB}" type="presParOf" srcId="{7D6F890D-EBCE-4470-82B6-14864A2961CF}" destId="{3DAFC945-CB9F-4A6E-A931-5BB9DD67B54D}" srcOrd="14" destOrd="0" presId="urn:microsoft.com/office/officeart/2005/8/layout/cycle5"/>
    <dgm:cxn modelId="{4693CA8A-CB99-42AB-A90D-9CD7F1F5C9E2}" type="presParOf" srcId="{7D6F890D-EBCE-4470-82B6-14864A2961CF}" destId="{FC6E80D0-74C6-4F0C-8E52-075ACC273FDC}" srcOrd="15" destOrd="0" presId="urn:microsoft.com/office/officeart/2005/8/layout/cycle5"/>
    <dgm:cxn modelId="{1FF4B2D4-1CB1-43FF-9FAD-2FC9D0AA6388}" type="presParOf" srcId="{7D6F890D-EBCE-4470-82B6-14864A2961CF}" destId="{414C9CF5-EC0F-40E3-A2AC-BEDEA7FBB9B4}" srcOrd="16" destOrd="0" presId="urn:microsoft.com/office/officeart/2005/8/layout/cycle5"/>
    <dgm:cxn modelId="{706B6B0D-018B-4D61-8353-CD1CB03F84B5}" type="presParOf" srcId="{7D6F890D-EBCE-4470-82B6-14864A2961CF}" destId="{CC494A9A-B9C1-440B-8FE8-84507F2429BB}" srcOrd="17" destOrd="0" presId="urn:microsoft.com/office/officeart/2005/8/layout/cycle5"/>
    <dgm:cxn modelId="{DB8991B8-94AB-4446-B1C1-8E92F1AA96B5}" type="presParOf" srcId="{7D6F890D-EBCE-4470-82B6-14864A2961CF}" destId="{A4BC4A06-B9CC-4795-A3C8-D2F1C64B5076}" srcOrd="18" destOrd="0" presId="urn:microsoft.com/office/officeart/2005/8/layout/cycle5"/>
    <dgm:cxn modelId="{E30B33C2-17E1-45FF-91D2-FDBD17CABC4F}" type="presParOf" srcId="{7D6F890D-EBCE-4470-82B6-14864A2961CF}" destId="{E21D2C6D-5596-4B13-B1CE-3910FD70CF9F}" srcOrd="19" destOrd="0" presId="urn:microsoft.com/office/officeart/2005/8/layout/cycle5"/>
    <dgm:cxn modelId="{57A9FCD5-1D32-401C-B78E-FEA91715F118}" type="presParOf" srcId="{7D6F890D-EBCE-4470-82B6-14864A2961CF}" destId="{686774DC-4CB5-4CDC-820F-FE511301E801}" srcOrd="20" destOrd="0" presId="urn:microsoft.com/office/officeart/2005/8/layout/cycle5"/>
    <dgm:cxn modelId="{4DBA026A-F3F1-4C04-9DBF-B72886AB9B17}" type="presParOf" srcId="{7D6F890D-EBCE-4470-82B6-14864A2961CF}" destId="{E429CC53-C58F-40E1-8A9D-4A41272C1AE8}" srcOrd="21" destOrd="0" presId="urn:microsoft.com/office/officeart/2005/8/layout/cycle5"/>
    <dgm:cxn modelId="{67CE8487-60BB-446C-9751-EDBFE2AEF3B5}" type="presParOf" srcId="{7D6F890D-EBCE-4470-82B6-14864A2961CF}" destId="{8CA59C3C-178F-4AC2-9E1E-7A3CE6E71A7E}" srcOrd="22" destOrd="0" presId="urn:microsoft.com/office/officeart/2005/8/layout/cycle5"/>
    <dgm:cxn modelId="{F092D966-9188-46D5-A40D-14CBF413580F}" type="presParOf" srcId="{7D6F890D-EBCE-4470-82B6-14864A2961CF}" destId="{4ED78391-CFDC-4760-B422-CB569C3CAE0F}" srcOrd="23" destOrd="0" presId="urn:microsoft.com/office/officeart/2005/8/layout/cycle5"/>
  </dgm:cxnLst>
  <dgm:bg/>
  <dgm:whole/>
</dgm:dataModel>
</file>

<file path=ppt/diagrams/data6.xml><?xml version="1.0" encoding="utf-8"?>
<dgm:dataModel xmlns:dgm="http://schemas.openxmlformats.org/drawingml/2006/diagram" xmlns:a="http://schemas.openxmlformats.org/drawingml/2006/main">
  <dgm:ptLst>
    <dgm:pt modelId="{8AB8233E-31F7-4C80-B163-D09E219DB7B7}" type="doc">
      <dgm:prSet loTypeId="urn:microsoft.com/office/officeart/2005/8/layout/cycle5" loCatId="cycle" qsTypeId="urn:microsoft.com/office/officeart/2005/8/quickstyle/3d2" qsCatId="3D" csTypeId="urn:microsoft.com/office/officeart/2005/8/colors/accent1_2" csCatId="accent1" phldr="1"/>
      <dgm:spPr/>
      <dgm:t>
        <a:bodyPr/>
        <a:lstStyle/>
        <a:p>
          <a:endParaRPr lang="es-ES"/>
        </a:p>
      </dgm:t>
    </dgm:pt>
    <dgm:pt modelId="{789223B6-02CD-467A-8F23-13C3246261B4}">
      <dgm:prSet phldrT="[Texto]"/>
      <dgm:spPr/>
      <dgm:t>
        <a:bodyPr/>
        <a:lstStyle/>
        <a:p>
          <a:r>
            <a:rPr lang="es-ES" dirty="0" smtClean="0"/>
            <a:t>1.Compras de materiales a proveedores</a:t>
          </a:r>
          <a:endParaRPr lang="es-ES" dirty="0"/>
        </a:p>
      </dgm:t>
    </dgm:pt>
    <dgm:pt modelId="{30A9479D-24CD-4300-B256-DC758C6C0DA2}" type="parTrans" cxnId="{AE15DE69-E984-4B5B-87E1-2FF8BE84A17E}">
      <dgm:prSet/>
      <dgm:spPr/>
      <dgm:t>
        <a:bodyPr/>
        <a:lstStyle/>
        <a:p>
          <a:endParaRPr lang="es-ES"/>
        </a:p>
      </dgm:t>
    </dgm:pt>
    <dgm:pt modelId="{5C72B5C1-488E-4501-B2C4-59A5134242DB}" type="sibTrans" cxnId="{AE15DE69-E984-4B5B-87E1-2FF8BE84A17E}">
      <dgm:prSet/>
      <dgm:spPr/>
      <dgm:t>
        <a:bodyPr/>
        <a:lstStyle/>
        <a:p>
          <a:endParaRPr lang="es-ES"/>
        </a:p>
      </dgm:t>
    </dgm:pt>
    <dgm:pt modelId="{39FAEEED-3B48-4ACB-BFC7-669249651DE3}">
      <dgm:prSet phldrT="[Texto]"/>
      <dgm:spPr/>
      <dgm:t>
        <a:bodyPr/>
        <a:lstStyle/>
        <a:p>
          <a:r>
            <a:rPr lang="es-ES" dirty="0" smtClean="0"/>
            <a:t>2.Almacenamiento de materias primas</a:t>
          </a:r>
          <a:endParaRPr lang="es-ES" dirty="0"/>
        </a:p>
      </dgm:t>
    </dgm:pt>
    <dgm:pt modelId="{330AA474-B246-4C51-A110-1EFB8CED210A}" type="parTrans" cxnId="{91A2F8BA-89CA-49D5-918D-0D4BCAB4C856}">
      <dgm:prSet/>
      <dgm:spPr/>
      <dgm:t>
        <a:bodyPr/>
        <a:lstStyle/>
        <a:p>
          <a:endParaRPr lang="es-ES"/>
        </a:p>
      </dgm:t>
    </dgm:pt>
    <dgm:pt modelId="{E822B522-C02D-4B32-8B20-109288A690FD}" type="sibTrans" cxnId="{91A2F8BA-89CA-49D5-918D-0D4BCAB4C856}">
      <dgm:prSet/>
      <dgm:spPr/>
      <dgm:t>
        <a:bodyPr/>
        <a:lstStyle/>
        <a:p>
          <a:endParaRPr lang="es-ES"/>
        </a:p>
      </dgm:t>
    </dgm:pt>
    <dgm:pt modelId="{E5BC8BB2-F0AC-4414-8E5E-9CD7F2565394}">
      <dgm:prSet phldrT="[Texto]"/>
      <dgm:spPr/>
      <dgm:t>
        <a:bodyPr/>
        <a:lstStyle/>
        <a:p>
          <a:r>
            <a:rPr lang="es-ES" dirty="0" smtClean="0"/>
            <a:t>3.Almacenamiento de productos terminados</a:t>
          </a:r>
          <a:endParaRPr lang="es-ES" dirty="0"/>
        </a:p>
      </dgm:t>
    </dgm:pt>
    <dgm:pt modelId="{FB049B31-4918-4FAE-A7B7-05AD1DF0D699}" type="parTrans" cxnId="{033C0F32-C745-4E28-AB7F-BEFFCC9DC5A5}">
      <dgm:prSet/>
      <dgm:spPr/>
      <dgm:t>
        <a:bodyPr/>
        <a:lstStyle/>
        <a:p>
          <a:endParaRPr lang="es-ES"/>
        </a:p>
      </dgm:t>
    </dgm:pt>
    <dgm:pt modelId="{B0F418A0-48A5-4FE9-A739-41402F12CF2D}" type="sibTrans" cxnId="{033C0F32-C745-4E28-AB7F-BEFFCC9DC5A5}">
      <dgm:prSet/>
      <dgm:spPr/>
      <dgm:t>
        <a:bodyPr/>
        <a:lstStyle/>
        <a:p>
          <a:endParaRPr lang="es-ES"/>
        </a:p>
      </dgm:t>
    </dgm:pt>
    <dgm:pt modelId="{6C881F7B-83F8-4EDE-BC0F-E35D877E2734}">
      <dgm:prSet phldrT="[Texto]"/>
      <dgm:spPr/>
      <dgm:t>
        <a:bodyPr/>
        <a:lstStyle/>
        <a:p>
          <a:r>
            <a:rPr lang="es-ES" dirty="0" smtClean="0"/>
            <a:t>4.Obtención de recursos financieros para pago a proveedores</a:t>
          </a:r>
          <a:endParaRPr lang="es-ES" dirty="0"/>
        </a:p>
      </dgm:t>
    </dgm:pt>
    <dgm:pt modelId="{6E9E943D-E284-48FE-B373-FEA44ACCAA48}" type="parTrans" cxnId="{8EBCBE0A-4B05-4B8E-9ACD-52435879AA92}">
      <dgm:prSet/>
      <dgm:spPr/>
      <dgm:t>
        <a:bodyPr/>
        <a:lstStyle/>
        <a:p>
          <a:endParaRPr lang="es-ES"/>
        </a:p>
      </dgm:t>
    </dgm:pt>
    <dgm:pt modelId="{B7FF2772-ABA2-4413-A64E-9FB56604EBF1}" type="sibTrans" cxnId="{8EBCBE0A-4B05-4B8E-9ACD-52435879AA92}">
      <dgm:prSet/>
      <dgm:spPr/>
      <dgm:t>
        <a:bodyPr/>
        <a:lstStyle/>
        <a:p>
          <a:endParaRPr lang="es-ES"/>
        </a:p>
      </dgm:t>
    </dgm:pt>
    <dgm:pt modelId="{AC740CEC-5255-45D7-88E8-34D40D4EBD7E}">
      <dgm:prSet phldrT="[Texto]"/>
      <dgm:spPr/>
      <dgm:t>
        <a:bodyPr/>
        <a:lstStyle/>
        <a:p>
          <a:r>
            <a:rPr lang="es-ES" dirty="0" smtClean="0"/>
            <a:t>5.Envío de facturas</a:t>
          </a:r>
          <a:endParaRPr lang="es-ES" dirty="0"/>
        </a:p>
      </dgm:t>
    </dgm:pt>
    <dgm:pt modelId="{FCF7492A-70B1-4B97-8A53-5136192EE06D}" type="parTrans" cxnId="{4EB12C6F-FE2C-4241-A184-B91AB3BFBBF0}">
      <dgm:prSet/>
      <dgm:spPr/>
      <dgm:t>
        <a:bodyPr/>
        <a:lstStyle/>
        <a:p>
          <a:endParaRPr lang="es-ES"/>
        </a:p>
      </dgm:t>
    </dgm:pt>
    <dgm:pt modelId="{545C6282-63AA-42F6-9364-CBF38D4C9EBA}" type="sibTrans" cxnId="{4EB12C6F-FE2C-4241-A184-B91AB3BFBBF0}">
      <dgm:prSet/>
      <dgm:spPr/>
      <dgm:t>
        <a:bodyPr/>
        <a:lstStyle/>
        <a:p>
          <a:endParaRPr lang="es-ES"/>
        </a:p>
      </dgm:t>
    </dgm:pt>
    <dgm:pt modelId="{4179B63B-EEBA-4231-9C80-1D37136A63C0}">
      <dgm:prSet phldrT="[Texto]"/>
      <dgm:spPr/>
      <dgm:t>
        <a:bodyPr/>
        <a:lstStyle/>
        <a:p>
          <a:r>
            <a:rPr lang="es-ES" dirty="0" smtClean="0"/>
            <a:t>6.Informa de las ventas de suministros, servicio de gasolinera y tienda de ésta.</a:t>
          </a:r>
          <a:endParaRPr lang="es-ES" dirty="0"/>
        </a:p>
      </dgm:t>
    </dgm:pt>
    <dgm:pt modelId="{927C05CE-2150-4BA8-8947-085977BAB267}" type="parTrans" cxnId="{81240539-6D1B-4512-AA95-D5026A65DB06}">
      <dgm:prSet/>
      <dgm:spPr/>
      <dgm:t>
        <a:bodyPr/>
        <a:lstStyle/>
        <a:p>
          <a:endParaRPr lang="es-ES"/>
        </a:p>
      </dgm:t>
    </dgm:pt>
    <dgm:pt modelId="{F4E8CA1F-AB1C-4BF1-B38F-8A0E36678909}" type="sibTrans" cxnId="{81240539-6D1B-4512-AA95-D5026A65DB06}">
      <dgm:prSet/>
      <dgm:spPr/>
      <dgm:t>
        <a:bodyPr/>
        <a:lstStyle/>
        <a:p>
          <a:endParaRPr lang="es-ES"/>
        </a:p>
      </dgm:t>
    </dgm:pt>
    <dgm:pt modelId="{5662F10F-CA68-450E-BE15-02AC053ECF22}">
      <dgm:prSet phldrT="[Texto]"/>
      <dgm:spPr/>
      <dgm:t>
        <a:bodyPr/>
        <a:lstStyle/>
        <a:p>
          <a:r>
            <a:rPr lang="es-ES" dirty="0" smtClean="0"/>
            <a:t>7.Se satisface al cliente.</a:t>
          </a:r>
          <a:endParaRPr lang="es-ES" dirty="0"/>
        </a:p>
      </dgm:t>
    </dgm:pt>
    <dgm:pt modelId="{CBC010E4-4C5F-4687-88BE-BA1D7866AE25}" type="parTrans" cxnId="{74F2607F-CB89-4709-BFCC-D4721B4CCF0D}">
      <dgm:prSet/>
      <dgm:spPr/>
      <dgm:t>
        <a:bodyPr/>
        <a:lstStyle/>
        <a:p>
          <a:endParaRPr lang="es-ES"/>
        </a:p>
      </dgm:t>
    </dgm:pt>
    <dgm:pt modelId="{A385C17D-F194-48B9-9EAC-EE7267C1C578}" type="sibTrans" cxnId="{74F2607F-CB89-4709-BFCC-D4721B4CCF0D}">
      <dgm:prSet/>
      <dgm:spPr/>
      <dgm:t>
        <a:bodyPr/>
        <a:lstStyle/>
        <a:p>
          <a:endParaRPr lang="es-ES"/>
        </a:p>
      </dgm:t>
    </dgm:pt>
    <dgm:pt modelId="{F30E1623-33EA-41E4-8AD2-7BBCA13949BC}" type="pres">
      <dgm:prSet presAssocID="{8AB8233E-31F7-4C80-B163-D09E219DB7B7}" presName="cycle" presStyleCnt="0">
        <dgm:presLayoutVars>
          <dgm:dir/>
          <dgm:resizeHandles val="exact"/>
        </dgm:presLayoutVars>
      </dgm:prSet>
      <dgm:spPr/>
      <dgm:t>
        <a:bodyPr/>
        <a:lstStyle/>
        <a:p>
          <a:endParaRPr lang="es-ES"/>
        </a:p>
      </dgm:t>
    </dgm:pt>
    <dgm:pt modelId="{FAF322F5-E975-44F7-856F-C2038743CE4C}" type="pres">
      <dgm:prSet presAssocID="{789223B6-02CD-467A-8F23-13C3246261B4}" presName="node" presStyleLbl="node1" presStyleIdx="0" presStyleCnt="7">
        <dgm:presLayoutVars>
          <dgm:bulletEnabled val="1"/>
        </dgm:presLayoutVars>
      </dgm:prSet>
      <dgm:spPr/>
      <dgm:t>
        <a:bodyPr/>
        <a:lstStyle/>
        <a:p>
          <a:endParaRPr lang="es-ES"/>
        </a:p>
      </dgm:t>
    </dgm:pt>
    <dgm:pt modelId="{3F7C4060-35FB-40B4-9E30-D1C69B62012A}" type="pres">
      <dgm:prSet presAssocID="{789223B6-02CD-467A-8F23-13C3246261B4}" presName="spNode" presStyleCnt="0"/>
      <dgm:spPr/>
    </dgm:pt>
    <dgm:pt modelId="{8D9F7CAA-18FE-4C75-8CB7-7408C25299D7}" type="pres">
      <dgm:prSet presAssocID="{5C72B5C1-488E-4501-B2C4-59A5134242DB}" presName="sibTrans" presStyleLbl="sibTrans1D1" presStyleIdx="0" presStyleCnt="7"/>
      <dgm:spPr/>
      <dgm:t>
        <a:bodyPr/>
        <a:lstStyle/>
        <a:p>
          <a:endParaRPr lang="es-ES"/>
        </a:p>
      </dgm:t>
    </dgm:pt>
    <dgm:pt modelId="{7F0ED830-B08F-4193-AE8B-96218677ECF7}" type="pres">
      <dgm:prSet presAssocID="{39FAEEED-3B48-4ACB-BFC7-669249651DE3}" presName="node" presStyleLbl="node1" presStyleIdx="1" presStyleCnt="7">
        <dgm:presLayoutVars>
          <dgm:bulletEnabled val="1"/>
        </dgm:presLayoutVars>
      </dgm:prSet>
      <dgm:spPr/>
      <dgm:t>
        <a:bodyPr/>
        <a:lstStyle/>
        <a:p>
          <a:endParaRPr lang="es-ES"/>
        </a:p>
      </dgm:t>
    </dgm:pt>
    <dgm:pt modelId="{857DB31B-51CA-4FC3-819A-38C7FB532138}" type="pres">
      <dgm:prSet presAssocID="{39FAEEED-3B48-4ACB-BFC7-669249651DE3}" presName="spNode" presStyleCnt="0"/>
      <dgm:spPr/>
    </dgm:pt>
    <dgm:pt modelId="{FC41F3AC-1083-462D-804D-61008B37D9D4}" type="pres">
      <dgm:prSet presAssocID="{E822B522-C02D-4B32-8B20-109288A690FD}" presName="sibTrans" presStyleLbl="sibTrans1D1" presStyleIdx="1" presStyleCnt="7"/>
      <dgm:spPr/>
      <dgm:t>
        <a:bodyPr/>
        <a:lstStyle/>
        <a:p>
          <a:endParaRPr lang="es-ES"/>
        </a:p>
      </dgm:t>
    </dgm:pt>
    <dgm:pt modelId="{9A725642-C30C-40B9-B80F-95CD98B86CD0}" type="pres">
      <dgm:prSet presAssocID="{E5BC8BB2-F0AC-4414-8E5E-9CD7F2565394}" presName="node" presStyleLbl="node1" presStyleIdx="2" presStyleCnt="7">
        <dgm:presLayoutVars>
          <dgm:bulletEnabled val="1"/>
        </dgm:presLayoutVars>
      </dgm:prSet>
      <dgm:spPr/>
      <dgm:t>
        <a:bodyPr/>
        <a:lstStyle/>
        <a:p>
          <a:endParaRPr lang="es-ES"/>
        </a:p>
      </dgm:t>
    </dgm:pt>
    <dgm:pt modelId="{60248FD9-BC48-44F0-9701-95875D2D945C}" type="pres">
      <dgm:prSet presAssocID="{E5BC8BB2-F0AC-4414-8E5E-9CD7F2565394}" presName="spNode" presStyleCnt="0"/>
      <dgm:spPr/>
    </dgm:pt>
    <dgm:pt modelId="{8B3B33EE-1724-4ED4-8C56-D61D2CA34099}" type="pres">
      <dgm:prSet presAssocID="{B0F418A0-48A5-4FE9-A739-41402F12CF2D}" presName="sibTrans" presStyleLbl="sibTrans1D1" presStyleIdx="2" presStyleCnt="7"/>
      <dgm:spPr/>
      <dgm:t>
        <a:bodyPr/>
        <a:lstStyle/>
        <a:p>
          <a:endParaRPr lang="es-ES"/>
        </a:p>
      </dgm:t>
    </dgm:pt>
    <dgm:pt modelId="{4D9ED2F5-0AF7-4F54-AEBC-F5D8B7FE4B71}" type="pres">
      <dgm:prSet presAssocID="{6C881F7B-83F8-4EDE-BC0F-E35D877E2734}" presName="node" presStyleLbl="node1" presStyleIdx="3" presStyleCnt="7">
        <dgm:presLayoutVars>
          <dgm:bulletEnabled val="1"/>
        </dgm:presLayoutVars>
      </dgm:prSet>
      <dgm:spPr/>
      <dgm:t>
        <a:bodyPr/>
        <a:lstStyle/>
        <a:p>
          <a:endParaRPr lang="es-ES"/>
        </a:p>
      </dgm:t>
    </dgm:pt>
    <dgm:pt modelId="{58EC377B-38F7-4929-B9A1-DE1131E2E6C5}" type="pres">
      <dgm:prSet presAssocID="{6C881F7B-83F8-4EDE-BC0F-E35D877E2734}" presName="spNode" presStyleCnt="0"/>
      <dgm:spPr/>
    </dgm:pt>
    <dgm:pt modelId="{561746B1-024E-44C3-AF1F-79205444C101}" type="pres">
      <dgm:prSet presAssocID="{B7FF2772-ABA2-4413-A64E-9FB56604EBF1}" presName="sibTrans" presStyleLbl="sibTrans1D1" presStyleIdx="3" presStyleCnt="7"/>
      <dgm:spPr/>
      <dgm:t>
        <a:bodyPr/>
        <a:lstStyle/>
        <a:p>
          <a:endParaRPr lang="es-ES"/>
        </a:p>
      </dgm:t>
    </dgm:pt>
    <dgm:pt modelId="{5A30155E-7443-4632-86A8-05466FA084EC}" type="pres">
      <dgm:prSet presAssocID="{AC740CEC-5255-45D7-88E8-34D40D4EBD7E}" presName="node" presStyleLbl="node1" presStyleIdx="4" presStyleCnt="7">
        <dgm:presLayoutVars>
          <dgm:bulletEnabled val="1"/>
        </dgm:presLayoutVars>
      </dgm:prSet>
      <dgm:spPr/>
      <dgm:t>
        <a:bodyPr/>
        <a:lstStyle/>
        <a:p>
          <a:endParaRPr lang="es-ES"/>
        </a:p>
      </dgm:t>
    </dgm:pt>
    <dgm:pt modelId="{D9E37914-340B-431B-89D5-38B1F62B6031}" type="pres">
      <dgm:prSet presAssocID="{AC740CEC-5255-45D7-88E8-34D40D4EBD7E}" presName="spNode" presStyleCnt="0"/>
      <dgm:spPr/>
    </dgm:pt>
    <dgm:pt modelId="{E060CC31-054D-40B7-85EE-52EAE3E0CF14}" type="pres">
      <dgm:prSet presAssocID="{545C6282-63AA-42F6-9364-CBF38D4C9EBA}" presName="sibTrans" presStyleLbl="sibTrans1D1" presStyleIdx="4" presStyleCnt="7"/>
      <dgm:spPr/>
      <dgm:t>
        <a:bodyPr/>
        <a:lstStyle/>
        <a:p>
          <a:endParaRPr lang="es-ES"/>
        </a:p>
      </dgm:t>
    </dgm:pt>
    <dgm:pt modelId="{27756531-DC91-4DBC-8B25-918D5F446E2F}" type="pres">
      <dgm:prSet presAssocID="{4179B63B-EEBA-4231-9C80-1D37136A63C0}" presName="node" presStyleLbl="node1" presStyleIdx="5" presStyleCnt="7">
        <dgm:presLayoutVars>
          <dgm:bulletEnabled val="1"/>
        </dgm:presLayoutVars>
      </dgm:prSet>
      <dgm:spPr/>
      <dgm:t>
        <a:bodyPr/>
        <a:lstStyle/>
        <a:p>
          <a:endParaRPr lang="es-ES"/>
        </a:p>
      </dgm:t>
    </dgm:pt>
    <dgm:pt modelId="{F50DBDB9-884E-484D-A8EF-6274356B9694}" type="pres">
      <dgm:prSet presAssocID="{4179B63B-EEBA-4231-9C80-1D37136A63C0}" presName="spNode" presStyleCnt="0"/>
      <dgm:spPr/>
    </dgm:pt>
    <dgm:pt modelId="{A7BED169-9397-4B18-A832-2B9A7E04144B}" type="pres">
      <dgm:prSet presAssocID="{F4E8CA1F-AB1C-4BF1-B38F-8A0E36678909}" presName="sibTrans" presStyleLbl="sibTrans1D1" presStyleIdx="5" presStyleCnt="7"/>
      <dgm:spPr/>
      <dgm:t>
        <a:bodyPr/>
        <a:lstStyle/>
        <a:p>
          <a:endParaRPr lang="es-ES"/>
        </a:p>
      </dgm:t>
    </dgm:pt>
    <dgm:pt modelId="{DA2C0C0A-6D9F-4D2D-A893-BD564730BEFC}" type="pres">
      <dgm:prSet presAssocID="{5662F10F-CA68-450E-BE15-02AC053ECF22}" presName="node" presStyleLbl="node1" presStyleIdx="6" presStyleCnt="7">
        <dgm:presLayoutVars>
          <dgm:bulletEnabled val="1"/>
        </dgm:presLayoutVars>
      </dgm:prSet>
      <dgm:spPr/>
      <dgm:t>
        <a:bodyPr/>
        <a:lstStyle/>
        <a:p>
          <a:endParaRPr lang="es-ES"/>
        </a:p>
      </dgm:t>
    </dgm:pt>
    <dgm:pt modelId="{B0C3657D-51D2-426C-833B-5DA3E6B0486E}" type="pres">
      <dgm:prSet presAssocID="{5662F10F-CA68-450E-BE15-02AC053ECF22}" presName="spNode" presStyleCnt="0"/>
      <dgm:spPr/>
    </dgm:pt>
    <dgm:pt modelId="{E2D36071-5049-451E-ABAA-EB8FB22BBEB1}" type="pres">
      <dgm:prSet presAssocID="{A385C17D-F194-48B9-9EAC-EE7267C1C578}" presName="sibTrans" presStyleLbl="sibTrans1D1" presStyleIdx="6" presStyleCnt="7"/>
      <dgm:spPr/>
      <dgm:t>
        <a:bodyPr/>
        <a:lstStyle/>
        <a:p>
          <a:endParaRPr lang="es-ES"/>
        </a:p>
      </dgm:t>
    </dgm:pt>
  </dgm:ptLst>
  <dgm:cxnLst>
    <dgm:cxn modelId="{74F2607F-CB89-4709-BFCC-D4721B4CCF0D}" srcId="{8AB8233E-31F7-4C80-B163-D09E219DB7B7}" destId="{5662F10F-CA68-450E-BE15-02AC053ECF22}" srcOrd="6" destOrd="0" parTransId="{CBC010E4-4C5F-4687-88BE-BA1D7866AE25}" sibTransId="{A385C17D-F194-48B9-9EAC-EE7267C1C578}"/>
    <dgm:cxn modelId="{DD9242E9-28B4-4B00-95E3-79142A95DDE7}" type="presOf" srcId="{5C72B5C1-488E-4501-B2C4-59A5134242DB}" destId="{8D9F7CAA-18FE-4C75-8CB7-7408C25299D7}" srcOrd="0" destOrd="0" presId="urn:microsoft.com/office/officeart/2005/8/layout/cycle5"/>
    <dgm:cxn modelId="{0BB5B065-7FF9-48A3-A129-D20BB93E221B}" type="presOf" srcId="{AC740CEC-5255-45D7-88E8-34D40D4EBD7E}" destId="{5A30155E-7443-4632-86A8-05466FA084EC}" srcOrd="0" destOrd="0" presId="urn:microsoft.com/office/officeart/2005/8/layout/cycle5"/>
    <dgm:cxn modelId="{D705F62E-F1B8-473D-AF23-8F531FA635F8}" type="presOf" srcId="{A385C17D-F194-48B9-9EAC-EE7267C1C578}" destId="{E2D36071-5049-451E-ABAA-EB8FB22BBEB1}" srcOrd="0" destOrd="0" presId="urn:microsoft.com/office/officeart/2005/8/layout/cycle5"/>
    <dgm:cxn modelId="{738C42A0-CFE2-4100-A437-FA31FF81D372}" type="presOf" srcId="{4179B63B-EEBA-4231-9C80-1D37136A63C0}" destId="{27756531-DC91-4DBC-8B25-918D5F446E2F}" srcOrd="0" destOrd="0" presId="urn:microsoft.com/office/officeart/2005/8/layout/cycle5"/>
    <dgm:cxn modelId="{6D329753-E8A8-4361-A41A-400E1C8292D1}" type="presOf" srcId="{6C881F7B-83F8-4EDE-BC0F-E35D877E2734}" destId="{4D9ED2F5-0AF7-4F54-AEBC-F5D8B7FE4B71}" srcOrd="0" destOrd="0" presId="urn:microsoft.com/office/officeart/2005/8/layout/cycle5"/>
    <dgm:cxn modelId="{033C0F32-C745-4E28-AB7F-BEFFCC9DC5A5}" srcId="{8AB8233E-31F7-4C80-B163-D09E219DB7B7}" destId="{E5BC8BB2-F0AC-4414-8E5E-9CD7F2565394}" srcOrd="2" destOrd="0" parTransId="{FB049B31-4918-4FAE-A7B7-05AD1DF0D699}" sibTransId="{B0F418A0-48A5-4FE9-A739-41402F12CF2D}"/>
    <dgm:cxn modelId="{CCC784D6-C6DB-4C6A-9043-A9FEE2D63802}" type="presOf" srcId="{E5BC8BB2-F0AC-4414-8E5E-9CD7F2565394}" destId="{9A725642-C30C-40B9-B80F-95CD98B86CD0}" srcOrd="0" destOrd="0" presId="urn:microsoft.com/office/officeart/2005/8/layout/cycle5"/>
    <dgm:cxn modelId="{2A0E8A32-EA7C-4357-BF82-3754A1D3FE19}" type="presOf" srcId="{E822B522-C02D-4B32-8B20-109288A690FD}" destId="{FC41F3AC-1083-462D-804D-61008B37D9D4}" srcOrd="0" destOrd="0" presId="urn:microsoft.com/office/officeart/2005/8/layout/cycle5"/>
    <dgm:cxn modelId="{143F9DEA-835D-4E4E-A395-AFF2ABFE4786}" type="presOf" srcId="{5662F10F-CA68-450E-BE15-02AC053ECF22}" destId="{DA2C0C0A-6D9F-4D2D-A893-BD564730BEFC}" srcOrd="0" destOrd="0" presId="urn:microsoft.com/office/officeart/2005/8/layout/cycle5"/>
    <dgm:cxn modelId="{8EBCBE0A-4B05-4B8E-9ACD-52435879AA92}" srcId="{8AB8233E-31F7-4C80-B163-D09E219DB7B7}" destId="{6C881F7B-83F8-4EDE-BC0F-E35D877E2734}" srcOrd="3" destOrd="0" parTransId="{6E9E943D-E284-48FE-B373-FEA44ACCAA48}" sibTransId="{B7FF2772-ABA2-4413-A64E-9FB56604EBF1}"/>
    <dgm:cxn modelId="{FAC65CE6-D460-4C98-B921-6AF93DA4B6C1}" type="presOf" srcId="{8AB8233E-31F7-4C80-B163-D09E219DB7B7}" destId="{F30E1623-33EA-41E4-8AD2-7BBCA13949BC}" srcOrd="0" destOrd="0" presId="urn:microsoft.com/office/officeart/2005/8/layout/cycle5"/>
    <dgm:cxn modelId="{4EB12C6F-FE2C-4241-A184-B91AB3BFBBF0}" srcId="{8AB8233E-31F7-4C80-B163-D09E219DB7B7}" destId="{AC740CEC-5255-45D7-88E8-34D40D4EBD7E}" srcOrd="4" destOrd="0" parTransId="{FCF7492A-70B1-4B97-8A53-5136192EE06D}" sibTransId="{545C6282-63AA-42F6-9364-CBF38D4C9EBA}"/>
    <dgm:cxn modelId="{052C8645-FABD-4BD4-A492-54F12EF79EE5}" type="presOf" srcId="{789223B6-02CD-467A-8F23-13C3246261B4}" destId="{FAF322F5-E975-44F7-856F-C2038743CE4C}" srcOrd="0" destOrd="0" presId="urn:microsoft.com/office/officeart/2005/8/layout/cycle5"/>
    <dgm:cxn modelId="{67C12B0B-7A40-4BF1-BDEE-85BB2EBAC7B9}" type="presOf" srcId="{B0F418A0-48A5-4FE9-A739-41402F12CF2D}" destId="{8B3B33EE-1724-4ED4-8C56-D61D2CA34099}" srcOrd="0" destOrd="0" presId="urn:microsoft.com/office/officeart/2005/8/layout/cycle5"/>
    <dgm:cxn modelId="{91A2F8BA-89CA-49D5-918D-0D4BCAB4C856}" srcId="{8AB8233E-31F7-4C80-B163-D09E219DB7B7}" destId="{39FAEEED-3B48-4ACB-BFC7-669249651DE3}" srcOrd="1" destOrd="0" parTransId="{330AA474-B246-4C51-A110-1EFB8CED210A}" sibTransId="{E822B522-C02D-4B32-8B20-109288A690FD}"/>
    <dgm:cxn modelId="{81240539-6D1B-4512-AA95-D5026A65DB06}" srcId="{8AB8233E-31F7-4C80-B163-D09E219DB7B7}" destId="{4179B63B-EEBA-4231-9C80-1D37136A63C0}" srcOrd="5" destOrd="0" parTransId="{927C05CE-2150-4BA8-8947-085977BAB267}" sibTransId="{F4E8CA1F-AB1C-4BF1-B38F-8A0E36678909}"/>
    <dgm:cxn modelId="{3375EF5B-A74E-454D-88B2-9701607FEFCF}" type="presOf" srcId="{F4E8CA1F-AB1C-4BF1-B38F-8A0E36678909}" destId="{A7BED169-9397-4B18-A832-2B9A7E04144B}" srcOrd="0" destOrd="0" presId="urn:microsoft.com/office/officeart/2005/8/layout/cycle5"/>
    <dgm:cxn modelId="{AE15DE69-E984-4B5B-87E1-2FF8BE84A17E}" srcId="{8AB8233E-31F7-4C80-B163-D09E219DB7B7}" destId="{789223B6-02CD-467A-8F23-13C3246261B4}" srcOrd="0" destOrd="0" parTransId="{30A9479D-24CD-4300-B256-DC758C6C0DA2}" sibTransId="{5C72B5C1-488E-4501-B2C4-59A5134242DB}"/>
    <dgm:cxn modelId="{B36ACE5A-3FB1-4A33-8DC3-E901F48EAF38}" type="presOf" srcId="{545C6282-63AA-42F6-9364-CBF38D4C9EBA}" destId="{E060CC31-054D-40B7-85EE-52EAE3E0CF14}" srcOrd="0" destOrd="0" presId="urn:microsoft.com/office/officeart/2005/8/layout/cycle5"/>
    <dgm:cxn modelId="{7CE0E27D-1501-448F-B635-6D2BA1CE15F5}" type="presOf" srcId="{B7FF2772-ABA2-4413-A64E-9FB56604EBF1}" destId="{561746B1-024E-44C3-AF1F-79205444C101}" srcOrd="0" destOrd="0" presId="urn:microsoft.com/office/officeart/2005/8/layout/cycle5"/>
    <dgm:cxn modelId="{9709B0A9-40F0-4E55-B283-30C94C8FE86E}" type="presOf" srcId="{39FAEEED-3B48-4ACB-BFC7-669249651DE3}" destId="{7F0ED830-B08F-4193-AE8B-96218677ECF7}" srcOrd="0" destOrd="0" presId="urn:microsoft.com/office/officeart/2005/8/layout/cycle5"/>
    <dgm:cxn modelId="{61F993CC-8BFA-4BE1-96C8-9CB54A68E16D}" type="presParOf" srcId="{F30E1623-33EA-41E4-8AD2-7BBCA13949BC}" destId="{FAF322F5-E975-44F7-856F-C2038743CE4C}" srcOrd="0" destOrd="0" presId="urn:microsoft.com/office/officeart/2005/8/layout/cycle5"/>
    <dgm:cxn modelId="{9D20AD7C-6DF2-4788-B278-E47D5E8CB007}" type="presParOf" srcId="{F30E1623-33EA-41E4-8AD2-7BBCA13949BC}" destId="{3F7C4060-35FB-40B4-9E30-D1C69B62012A}" srcOrd="1" destOrd="0" presId="urn:microsoft.com/office/officeart/2005/8/layout/cycle5"/>
    <dgm:cxn modelId="{9DAE79D3-7E92-4E2C-825B-E05BE4994BA1}" type="presParOf" srcId="{F30E1623-33EA-41E4-8AD2-7BBCA13949BC}" destId="{8D9F7CAA-18FE-4C75-8CB7-7408C25299D7}" srcOrd="2" destOrd="0" presId="urn:microsoft.com/office/officeart/2005/8/layout/cycle5"/>
    <dgm:cxn modelId="{B792CBA4-CA90-4B13-ACF8-711578F34A7B}" type="presParOf" srcId="{F30E1623-33EA-41E4-8AD2-7BBCA13949BC}" destId="{7F0ED830-B08F-4193-AE8B-96218677ECF7}" srcOrd="3" destOrd="0" presId="urn:microsoft.com/office/officeart/2005/8/layout/cycle5"/>
    <dgm:cxn modelId="{B57E58D0-46E6-4CD8-9038-16E95C85D280}" type="presParOf" srcId="{F30E1623-33EA-41E4-8AD2-7BBCA13949BC}" destId="{857DB31B-51CA-4FC3-819A-38C7FB532138}" srcOrd="4" destOrd="0" presId="urn:microsoft.com/office/officeart/2005/8/layout/cycle5"/>
    <dgm:cxn modelId="{B08F5890-3540-49C3-8087-FA378C01D3C3}" type="presParOf" srcId="{F30E1623-33EA-41E4-8AD2-7BBCA13949BC}" destId="{FC41F3AC-1083-462D-804D-61008B37D9D4}" srcOrd="5" destOrd="0" presId="urn:microsoft.com/office/officeart/2005/8/layout/cycle5"/>
    <dgm:cxn modelId="{1E14D97C-70DE-4326-AC7B-A8AD1FF521C8}" type="presParOf" srcId="{F30E1623-33EA-41E4-8AD2-7BBCA13949BC}" destId="{9A725642-C30C-40B9-B80F-95CD98B86CD0}" srcOrd="6" destOrd="0" presId="urn:microsoft.com/office/officeart/2005/8/layout/cycle5"/>
    <dgm:cxn modelId="{A3F0FCCB-F228-4622-970A-26B87C7216EF}" type="presParOf" srcId="{F30E1623-33EA-41E4-8AD2-7BBCA13949BC}" destId="{60248FD9-BC48-44F0-9701-95875D2D945C}" srcOrd="7" destOrd="0" presId="urn:microsoft.com/office/officeart/2005/8/layout/cycle5"/>
    <dgm:cxn modelId="{BB961183-2DE3-4451-B208-7F7EAF74D315}" type="presParOf" srcId="{F30E1623-33EA-41E4-8AD2-7BBCA13949BC}" destId="{8B3B33EE-1724-4ED4-8C56-D61D2CA34099}" srcOrd="8" destOrd="0" presId="urn:microsoft.com/office/officeart/2005/8/layout/cycle5"/>
    <dgm:cxn modelId="{F53FE43B-5239-4626-B21E-B1BC69B46A32}" type="presParOf" srcId="{F30E1623-33EA-41E4-8AD2-7BBCA13949BC}" destId="{4D9ED2F5-0AF7-4F54-AEBC-F5D8B7FE4B71}" srcOrd="9" destOrd="0" presId="urn:microsoft.com/office/officeart/2005/8/layout/cycle5"/>
    <dgm:cxn modelId="{F0F0581F-0104-4660-95D2-807A30C1B5F9}" type="presParOf" srcId="{F30E1623-33EA-41E4-8AD2-7BBCA13949BC}" destId="{58EC377B-38F7-4929-B9A1-DE1131E2E6C5}" srcOrd="10" destOrd="0" presId="urn:microsoft.com/office/officeart/2005/8/layout/cycle5"/>
    <dgm:cxn modelId="{5C8ACF21-BFF2-41F1-8142-40AD8F49921F}" type="presParOf" srcId="{F30E1623-33EA-41E4-8AD2-7BBCA13949BC}" destId="{561746B1-024E-44C3-AF1F-79205444C101}" srcOrd="11" destOrd="0" presId="urn:microsoft.com/office/officeart/2005/8/layout/cycle5"/>
    <dgm:cxn modelId="{8DDA69FD-8476-49B4-8369-A592BE440526}" type="presParOf" srcId="{F30E1623-33EA-41E4-8AD2-7BBCA13949BC}" destId="{5A30155E-7443-4632-86A8-05466FA084EC}" srcOrd="12" destOrd="0" presId="urn:microsoft.com/office/officeart/2005/8/layout/cycle5"/>
    <dgm:cxn modelId="{528514DD-F3F9-4A2E-93AB-1AC29FAD95DF}" type="presParOf" srcId="{F30E1623-33EA-41E4-8AD2-7BBCA13949BC}" destId="{D9E37914-340B-431B-89D5-38B1F62B6031}" srcOrd="13" destOrd="0" presId="urn:microsoft.com/office/officeart/2005/8/layout/cycle5"/>
    <dgm:cxn modelId="{369CEA22-471E-4A24-9766-2FB6B4F9F71F}" type="presParOf" srcId="{F30E1623-33EA-41E4-8AD2-7BBCA13949BC}" destId="{E060CC31-054D-40B7-85EE-52EAE3E0CF14}" srcOrd="14" destOrd="0" presId="urn:microsoft.com/office/officeart/2005/8/layout/cycle5"/>
    <dgm:cxn modelId="{CB7FC2B0-91F8-42C0-856B-30E604622DC3}" type="presParOf" srcId="{F30E1623-33EA-41E4-8AD2-7BBCA13949BC}" destId="{27756531-DC91-4DBC-8B25-918D5F446E2F}" srcOrd="15" destOrd="0" presId="urn:microsoft.com/office/officeart/2005/8/layout/cycle5"/>
    <dgm:cxn modelId="{84520D45-C146-49F8-BEC8-0BE45B51BA59}" type="presParOf" srcId="{F30E1623-33EA-41E4-8AD2-7BBCA13949BC}" destId="{F50DBDB9-884E-484D-A8EF-6274356B9694}" srcOrd="16" destOrd="0" presId="urn:microsoft.com/office/officeart/2005/8/layout/cycle5"/>
    <dgm:cxn modelId="{E2227ECF-3C6C-4456-94F4-B212D86D6081}" type="presParOf" srcId="{F30E1623-33EA-41E4-8AD2-7BBCA13949BC}" destId="{A7BED169-9397-4B18-A832-2B9A7E04144B}" srcOrd="17" destOrd="0" presId="urn:microsoft.com/office/officeart/2005/8/layout/cycle5"/>
    <dgm:cxn modelId="{749635BA-F2C7-4C6B-B884-A76BBF5DA733}" type="presParOf" srcId="{F30E1623-33EA-41E4-8AD2-7BBCA13949BC}" destId="{DA2C0C0A-6D9F-4D2D-A893-BD564730BEFC}" srcOrd="18" destOrd="0" presId="urn:microsoft.com/office/officeart/2005/8/layout/cycle5"/>
    <dgm:cxn modelId="{F7169B02-60F5-4F8B-B0E5-8CBA6016A300}" type="presParOf" srcId="{F30E1623-33EA-41E4-8AD2-7BBCA13949BC}" destId="{B0C3657D-51D2-426C-833B-5DA3E6B0486E}" srcOrd="19" destOrd="0" presId="urn:microsoft.com/office/officeart/2005/8/layout/cycle5"/>
    <dgm:cxn modelId="{64364FCB-E106-4061-96F7-CCF2FF3B57EC}" type="presParOf" srcId="{F30E1623-33EA-41E4-8AD2-7BBCA13949BC}" destId="{E2D36071-5049-451E-ABAA-EB8FB22BBEB1}" srcOrd="20" destOrd="0" presId="urn:microsoft.com/office/officeart/2005/8/layout/cycle5"/>
  </dgm:cxnLst>
  <dgm:bg/>
  <dgm:whole/>
</dgm:dataModel>
</file>

<file path=ppt/diagrams/data7.xml><?xml version="1.0" encoding="utf-8"?>
<dgm:dataModel xmlns:dgm="http://schemas.openxmlformats.org/drawingml/2006/diagram" xmlns:a="http://schemas.openxmlformats.org/drawingml/2006/main">
  <dgm:ptLst>
    <dgm:pt modelId="{17A06A6A-000C-4B2F-854D-1FC7C35C341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164E270C-3046-4ECF-88CA-9EB7B39A5171}">
      <dgm:prSet phldrT="[Texto]"/>
      <dgm:spPr/>
      <dgm:t>
        <a:bodyPr/>
        <a:lstStyle/>
        <a:p>
          <a:r>
            <a:rPr lang="es-ES" dirty="0" smtClean="0"/>
            <a:t>Los servicios de repostaje del crudo</a:t>
          </a:r>
          <a:endParaRPr lang="es-ES" dirty="0"/>
        </a:p>
      </dgm:t>
    </dgm:pt>
    <dgm:pt modelId="{36ADEB4F-8C70-4ABA-9601-E7E64C585927}" type="parTrans" cxnId="{532A6A4A-6626-4F7E-8BBA-836B758F7C7E}">
      <dgm:prSet/>
      <dgm:spPr/>
      <dgm:t>
        <a:bodyPr/>
        <a:lstStyle/>
        <a:p>
          <a:endParaRPr lang="es-ES"/>
        </a:p>
      </dgm:t>
    </dgm:pt>
    <dgm:pt modelId="{4EDCCE01-3EA2-44CB-A7D3-A6A6E433C8DB}" type="sibTrans" cxnId="{532A6A4A-6626-4F7E-8BBA-836B758F7C7E}">
      <dgm:prSet/>
      <dgm:spPr/>
      <dgm:t>
        <a:bodyPr/>
        <a:lstStyle/>
        <a:p>
          <a:endParaRPr lang="es-ES"/>
        </a:p>
      </dgm:t>
    </dgm:pt>
    <dgm:pt modelId="{FE82F16B-134E-4988-92C1-A3CA01063D79}">
      <dgm:prSet phldrT="[Texto]"/>
      <dgm:spPr/>
      <dgm:t>
        <a:bodyPr/>
        <a:lstStyle/>
        <a:p>
          <a:r>
            <a:rPr lang="es-ES" dirty="0" smtClean="0"/>
            <a:t>Empresas de repostería y bollería</a:t>
          </a:r>
          <a:endParaRPr lang="es-ES" dirty="0"/>
        </a:p>
      </dgm:t>
    </dgm:pt>
    <dgm:pt modelId="{B818B194-644E-47C3-AAE3-C482F5592842}" type="parTrans" cxnId="{420B29CF-ECFD-45AA-9106-C08050BA8593}">
      <dgm:prSet/>
      <dgm:spPr/>
      <dgm:t>
        <a:bodyPr/>
        <a:lstStyle/>
        <a:p>
          <a:endParaRPr lang="es-ES"/>
        </a:p>
      </dgm:t>
    </dgm:pt>
    <dgm:pt modelId="{47DF69D7-27AB-4362-A6B9-EBB768E0C681}" type="sibTrans" cxnId="{420B29CF-ECFD-45AA-9106-C08050BA8593}">
      <dgm:prSet/>
      <dgm:spPr/>
      <dgm:t>
        <a:bodyPr/>
        <a:lstStyle/>
        <a:p>
          <a:endParaRPr lang="es-ES"/>
        </a:p>
      </dgm:t>
    </dgm:pt>
    <dgm:pt modelId="{6FD25896-4113-47B8-8844-651FA4CE9592}">
      <dgm:prSet phldrT="[Texto]"/>
      <dgm:spPr/>
      <dgm:t>
        <a:bodyPr/>
        <a:lstStyle/>
        <a:p>
          <a:r>
            <a:rPr lang="es-ES" dirty="0" smtClean="0"/>
            <a:t>Servicio técnico</a:t>
          </a:r>
          <a:endParaRPr lang="es-ES" dirty="0"/>
        </a:p>
      </dgm:t>
    </dgm:pt>
    <dgm:pt modelId="{E8C6BCE4-B65B-45EF-BB84-EAD9F3369291}" type="parTrans" cxnId="{DC4F9736-0239-4A6B-8481-8662B1BCEA20}">
      <dgm:prSet/>
      <dgm:spPr/>
      <dgm:t>
        <a:bodyPr/>
        <a:lstStyle/>
        <a:p>
          <a:endParaRPr lang="es-ES"/>
        </a:p>
      </dgm:t>
    </dgm:pt>
    <dgm:pt modelId="{D3E29F74-CDFD-46EA-AB3C-187F4F7A16A1}" type="sibTrans" cxnId="{DC4F9736-0239-4A6B-8481-8662B1BCEA20}">
      <dgm:prSet/>
      <dgm:spPr/>
      <dgm:t>
        <a:bodyPr/>
        <a:lstStyle/>
        <a:p>
          <a:endParaRPr lang="es-ES"/>
        </a:p>
      </dgm:t>
    </dgm:pt>
    <dgm:pt modelId="{8D2D8BFF-4532-461B-97EB-9E307576D5B4}" type="pres">
      <dgm:prSet presAssocID="{17A06A6A-000C-4B2F-854D-1FC7C35C341A}" presName="linear" presStyleCnt="0">
        <dgm:presLayoutVars>
          <dgm:dir/>
          <dgm:animLvl val="lvl"/>
          <dgm:resizeHandles val="exact"/>
        </dgm:presLayoutVars>
      </dgm:prSet>
      <dgm:spPr/>
      <dgm:t>
        <a:bodyPr/>
        <a:lstStyle/>
        <a:p>
          <a:endParaRPr lang="es-ES"/>
        </a:p>
      </dgm:t>
    </dgm:pt>
    <dgm:pt modelId="{6280B975-7A9C-49C8-AD57-EEFFEC6667F8}" type="pres">
      <dgm:prSet presAssocID="{164E270C-3046-4ECF-88CA-9EB7B39A5171}" presName="parentLin" presStyleCnt="0"/>
      <dgm:spPr/>
    </dgm:pt>
    <dgm:pt modelId="{21FEA26B-945B-4CFA-8F6F-0D4BC37B2C52}" type="pres">
      <dgm:prSet presAssocID="{164E270C-3046-4ECF-88CA-9EB7B39A5171}" presName="parentLeftMargin" presStyleLbl="node1" presStyleIdx="0" presStyleCnt="3"/>
      <dgm:spPr/>
      <dgm:t>
        <a:bodyPr/>
        <a:lstStyle/>
        <a:p>
          <a:endParaRPr lang="es-ES"/>
        </a:p>
      </dgm:t>
    </dgm:pt>
    <dgm:pt modelId="{AF6E0A26-1B09-404B-86A3-CCAEED481091}" type="pres">
      <dgm:prSet presAssocID="{164E270C-3046-4ECF-88CA-9EB7B39A5171}" presName="parentText" presStyleLbl="node1" presStyleIdx="0" presStyleCnt="3">
        <dgm:presLayoutVars>
          <dgm:chMax val="0"/>
          <dgm:bulletEnabled val="1"/>
        </dgm:presLayoutVars>
      </dgm:prSet>
      <dgm:spPr/>
      <dgm:t>
        <a:bodyPr/>
        <a:lstStyle/>
        <a:p>
          <a:endParaRPr lang="es-ES"/>
        </a:p>
      </dgm:t>
    </dgm:pt>
    <dgm:pt modelId="{D2832E65-2027-4A47-B18D-831F2C7B3F01}" type="pres">
      <dgm:prSet presAssocID="{164E270C-3046-4ECF-88CA-9EB7B39A5171}" presName="negativeSpace" presStyleCnt="0"/>
      <dgm:spPr/>
    </dgm:pt>
    <dgm:pt modelId="{B6C6FB4C-56BB-4C9D-B5D7-8E5EEBE3573B}" type="pres">
      <dgm:prSet presAssocID="{164E270C-3046-4ECF-88CA-9EB7B39A5171}" presName="childText" presStyleLbl="conFgAcc1" presStyleIdx="0" presStyleCnt="3" custLinFactNeighborX="-414" custLinFactNeighborY="-1136">
        <dgm:presLayoutVars>
          <dgm:bulletEnabled val="1"/>
        </dgm:presLayoutVars>
      </dgm:prSet>
      <dgm:spPr/>
    </dgm:pt>
    <dgm:pt modelId="{751EA161-2D9A-4BCC-A20F-F9487F1DD991}" type="pres">
      <dgm:prSet presAssocID="{4EDCCE01-3EA2-44CB-A7D3-A6A6E433C8DB}" presName="spaceBetweenRectangles" presStyleCnt="0"/>
      <dgm:spPr/>
    </dgm:pt>
    <dgm:pt modelId="{A13C3210-BC90-4E9B-8A44-C78D98F6656D}" type="pres">
      <dgm:prSet presAssocID="{FE82F16B-134E-4988-92C1-A3CA01063D79}" presName="parentLin" presStyleCnt="0"/>
      <dgm:spPr/>
    </dgm:pt>
    <dgm:pt modelId="{2B99AE73-2A99-47D5-890C-40676413C941}" type="pres">
      <dgm:prSet presAssocID="{FE82F16B-134E-4988-92C1-A3CA01063D79}" presName="parentLeftMargin" presStyleLbl="node1" presStyleIdx="0" presStyleCnt="3"/>
      <dgm:spPr/>
      <dgm:t>
        <a:bodyPr/>
        <a:lstStyle/>
        <a:p>
          <a:endParaRPr lang="es-ES"/>
        </a:p>
      </dgm:t>
    </dgm:pt>
    <dgm:pt modelId="{F34D97D3-52A8-49C7-BFEF-FABD905D3C69}" type="pres">
      <dgm:prSet presAssocID="{FE82F16B-134E-4988-92C1-A3CA01063D79}" presName="parentText" presStyleLbl="node1" presStyleIdx="1" presStyleCnt="3">
        <dgm:presLayoutVars>
          <dgm:chMax val="0"/>
          <dgm:bulletEnabled val="1"/>
        </dgm:presLayoutVars>
      </dgm:prSet>
      <dgm:spPr/>
      <dgm:t>
        <a:bodyPr/>
        <a:lstStyle/>
        <a:p>
          <a:endParaRPr lang="es-ES"/>
        </a:p>
      </dgm:t>
    </dgm:pt>
    <dgm:pt modelId="{32171214-4979-4542-B659-DFAB2E846198}" type="pres">
      <dgm:prSet presAssocID="{FE82F16B-134E-4988-92C1-A3CA01063D79}" presName="negativeSpace" presStyleCnt="0"/>
      <dgm:spPr/>
    </dgm:pt>
    <dgm:pt modelId="{ABB36291-1FDF-4C29-B1B8-D660C4A946A6}" type="pres">
      <dgm:prSet presAssocID="{FE82F16B-134E-4988-92C1-A3CA01063D79}" presName="childText" presStyleLbl="conFgAcc1" presStyleIdx="1" presStyleCnt="3">
        <dgm:presLayoutVars>
          <dgm:bulletEnabled val="1"/>
        </dgm:presLayoutVars>
      </dgm:prSet>
      <dgm:spPr/>
    </dgm:pt>
    <dgm:pt modelId="{D2E496D2-11DE-4B5B-9C5F-F42ACF36802B}" type="pres">
      <dgm:prSet presAssocID="{47DF69D7-27AB-4362-A6B9-EBB768E0C681}" presName="spaceBetweenRectangles" presStyleCnt="0"/>
      <dgm:spPr/>
    </dgm:pt>
    <dgm:pt modelId="{D7323319-3154-4067-89CE-C9482A694EA9}" type="pres">
      <dgm:prSet presAssocID="{6FD25896-4113-47B8-8844-651FA4CE9592}" presName="parentLin" presStyleCnt="0"/>
      <dgm:spPr/>
    </dgm:pt>
    <dgm:pt modelId="{2B567646-55A9-4EF2-961F-3643EA58C746}" type="pres">
      <dgm:prSet presAssocID="{6FD25896-4113-47B8-8844-651FA4CE9592}" presName="parentLeftMargin" presStyleLbl="node1" presStyleIdx="1" presStyleCnt="3"/>
      <dgm:spPr/>
      <dgm:t>
        <a:bodyPr/>
        <a:lstStyle/>
        <a:p>
          <a:endParaRPr lang="es-ES"/>
        </a:p>
      </dgm:t>
    </dgm:pt>
    <dgm:pt modelId="{EAC2C0F0-0D42-4FB7-B70A-79566C7FFFDA}" type="pres">
      <dgm:prSet presAssocID="{6FD25896-4113-47B8-8844-651FA4CE9592}" presName="parentText" presStyleLbl="node1" presStyleIdx="2" presStyleCnt="3">
        <dgm:presLayoutVars>
          <dgm:chMax val="0"/>
          <dgm:bulletEnabled val="1"/>
        </dgm:presLayoutVars>
      </dgm:prSet>
      <dgm:spPr/>
      <dgm:t>
        <a:bodyPr/>
        <a:lstStyle/>
        <a:p>
          <a:endParaRPr lang="es-ES"/>
        </a:p>
      </dgm:t>
    </dgm:pt>
    <dgm:pt modelId="{2A99A81E-0D7D-49FE-A49A-BF3E4D882A9F}" type="pres">
      <dgm:prSet presAssocID="{6FD25896-4113-47B8-8844-651FA4CE9592}" presName="negativeSpace" presStyleCnt="0"/>
      <dgm:spPr/>
    </dgm:pt>
    <dgm:pt modelId="{3A26D5D7-C884-4185-AD95-B51004C928B5}" type="pres">
      <dgm:prSet presAssocID="{6FD25896-4113-47B8-8844-651FA4CE9592}" presName="childText" presStyleLbl="conFgAcc1" presStyleIdx="2" presStyleCnt="3">
        <dgm:presLayoutVars>
          <dgm:bulletEnabled val="1"/>
        </dgm:presLayoutVars>
      </dgm:prSet>
      <dgm:spPr/>
    </dgm:pt>
  </dgm:ptLst>
  <dgm:cxnLst>
    <dgm:cxn modelId="{6962DECF-94D4-4965-8FDE-5F0717196556}" type="presOf" srcId="{164E270C-3046-4ECF-88CA-9EB7B39A5171}" destId="{AF6E0A26-1B09-404B-86A3-CCAEED481091}" srcOrd="1" destOrd="0" presId="urn:microsoft.com/office/officeart/2005/8/layout/list1"/>
    <dgm:cxn modelId="{2A7EF051-31F3-431A-B73B-9D959F93D515}" type="presOf" srcId="{FE82F16B-134E-4988-92C1-A3CA01063D79}" destId="{2B99AE73-2A99-47D5-890C-40676413C941}" srcOrd="0" destOrd="0" presId="urn:microsoft.com/office/officeart/2005/8/layout/list1"/>
    <dgm:cxn modelId="{C3E5BA5E-EB8F-4FEB-8902-C7C451F66CFE}" type="presOf" srcId="{6FD25896-4113-47B8-8844-651FA4CE9592}" destId="{EAC2C0F0-0D42-4FB7-B70A-79566C7FFFDA}" srcOrd="1" destOrd="0" presId="urn:microsoft.com/office/officeart/2005/8/layout/list1"/>
    <dgm:cxn modelId="{3A98E982-AF29-4F98-A78D-1A4155C32B83}" type="presOf" srcId="{17A06A6A-000C-4B2F-854D-1FC7C35C341A}" destId="{8D2D8BFF-4532-461B-97EB-9E307576D5B4}" srcOrd="0" destOrd="0" presId="urn:microsoft.com/office/officeart/2005/8/layout/list1"/>
    <dgm:cxn modelId="{532A6A4A-6626-4F7E-8BBA-836B758F7C7E}" srcId="{17A06A6A-000C-4B2F-854D-1FC7C35C341A}" destId="{164E270C-3046-4ECF-88CA-9EB7B39A5171}" srcOrd="0" destOrd="0" parTransId="{36ADEB4F-8C70-4ABA-9601-E7E64C585927}" sibTransId="{4EDCCE01-3EA2-44CB-A7D3-A6A6E433C8DB}"/>
    <dgm:cxn modelId="{7B00DC75-747A-4A66-8675-B89570C2D042}" type="presOf" srcId="{164E270C-3046-4ECF-88CA-9EB7B39A5171}" destId="{21FEA26B-945B-4CFA-8F6F-0D4BC37B2C52}" srcOrd="0" destOrd="0" presId="urn:microsoft.com/office/officeart/2005/8/layout/list1"/>
    <dgm:cxn modelId="{420B29CF-ECFD-45AA-9106-C08050BA8593}" srcId="{17A06A6A-000C-4B2F-854D-1FC7C35C341A}" destId="{FE82F16B-134E-4988-92C1-A3CA01063D79}" srcOrd="1" destOrd="0" parTransId="{B818B194-644E-47C3-AAE3-C482F5592842}" sibTransId="{47DF69D7-27AB-4362-A6B9-EBB768E0C681}"/>
    <dgm:cxn modelId="{DC4F9736-0239-4A6B-8481-8662B1BCEA20}" srcId="{17A06A6A-000C-4B2F-854D-1FC7C35C341A}" destId="{6FD25896-4113-47B8-8844-651FA4CE9592}" srcOrd="2" destOrd="0" parTransId="{E8C6BCE4-B65B-45EF-BB84-EAD9F3369291}" sibTransId="{D3E29F74-CDFD-46EA-AB3C-187F4F7A16A1}"/>
    <dgm:cxn modelId="{8754B92E-EDF1-432E-91F9-27DD32C219E7}" type="presOf" srcId="{FE82F16B-134E-4988-92C1-A3CA01063D79}" destId="{F34D97D3-52A8-49C7-BFEF-FABD905D3C69}" srcOrd="1" destOrd="0" presId="urn:microsoft.com/office/officeart/2005/8/layout/list1"/>
    <dgm:cxn modelId="{6D4F9910-A9AF-43BE-974A-62F6A24271D4}" type="presOf" srcId="{6FD25896-4113-47B8-8844-651FA4CE9592}" destId="{2B567646-55A9-4EF2-961F-3643EA58C746}" srcOrd="0" destOrd="0" presId="urn:microsoft.com/office/officeart/2005/8/layout/list1"/>
    <dgm:cxn modelId="{79CB9E74-DD03-4F83-A6D9-5424DCD8D56A}" type="presParOf" srcId="{8D2D8BFF-4532-461B-97EB-9E307576D5B4}" destId="{6280B975-7A9C-49C8-AD57-EEFFEC6667F8}" srcOrd="0" destOrd="0" presId="urn:microsoft.com/office/officeart/2005/8/layout/list1"/>
    <dgm:cxn modelId="{46B8D62D-5DFA-4208-AF43-A8F980226558}" type="presParOf" srcId="{6280B975-7A9C-49C8-AD57-EEFFEC6667F8}" destId="{21FEA26B-945B-4CFA-8F6F-0D4BC37B2C52}" srcOrd="0" destOrd="0" presId="urn:microsoft.com/office/officeart/2005/8/layout/list1"/>
    <dgm:cxn modelId="{5354BFB1-87F3-4211-93BA-58DA7E066F77}" type="presParOf" srcId="{6280B975-7A9C-49C8-AD57-EEFFEC6667F8}" destId="{AF6E0A26-1B09-404B-86A3-CCAEED481091}" srcOrd="1" destOrd="0" presId="urn:microsoft.com/office/officeart/2005/8/layout/list1"/>
    <dgm:cxn modelId="{5374D61C-01E5-4D06-AF98-E91891072AF5}" type="presParOf" srcId="{8D2D8BFF-4532-461B-97EB-9E307576D5B4}" destId="{D2832E65-2027-4A47-B18D-831F2C7B3F01}" srcOrd="1" destOrd="0" presId="urn:microsoft.com/office/officeart/2005/8/layout/list1"/>
    <dgm:cxn modelId="{EB8C5F17-DA6A-4097-A910-BA99C2783ED4}" type="presParOf" srcId="{8D2D8BFF-4532-461B-97EB-9E307576D5B4}" destId="{B6C6FB4C-56BB-4C9D-B5D7-8E5EEBE3573B}" srcOrd="2" destOrd="0" presId="urn:microsoft.com/office/officeart/2005/8/layout/list1"/>
    <dgm:cxn modelId="{EB6428D6-A3C9-4DA0-969B-27B39FBED96E}" type="presParOf" srcId="{8D2D8BFF-4532-461B-97EB-9E307576D5B4}" destId="{751EA161-2D9A-4BCC-A20F-F9487F1DD991}" srcOrd="3" destOrd="0" presId="urn:microsoft.com/office/officeart/2005/8/layout/list1"/>
    <dgm:cxn modelId="{E0E11D7C-3337-425E-92DC-28D8FAEAD961}" type="presParOf" srcId="{8D2D8BFF-4532-461B-97EB-9E307576D5B4}" destId="{A13C3210-BC90-4E9B-8A44-C78D98F6656D}" srcOrd="4" destOrd="0" presId="urn:microsoft.com/office/officeart/2005/8/layout/list1"/>
    <dgm:cxn modelId="{43C93A1B-50E9-4C76-BBA2-08B90EF97157}" type="presParOf" srcId="{A13C3210-BC90-4E9B-8A44-C78D98F6656D}" destId="{2B99AE73-2A99-47D5-890C-40676413C941}" srcOrd="0" destOrd="0" presId="urn:microsoft.com/office/officeart/2005/8/layout/list1"/>
    <dgm:cxn modelId="{A05DC2E9-58AB-4F59-8E5E-0A5C4D97EFA3}" type="presParOf" srcId="{A13C3210-BC90-4E9B-8A44-C78D98F6656D}" destId="{F34D97D3-52A8-49C7-BFEF-FABD905D3C69}" srcOrd="1" destOrd="0" presId="urn:microsoft.com/office/officeart/2005/8/layout/list1"/>
    <dgm:cxn modelId="{25267AA3-D377-49FD-8B06-A224E524ED3E}" type="presParOf" srcId="{8D2D8BFF-4532-461B-97EB-9E307576D5B4}" destId="{32171214-4979-4542-B659-DFAB2E846198}" srcOrd="5" destOrd="0" presId="urn:microsoft.com/office/officeart/2005/8/layout/list1"/>
    <dgm:cxn modelId="{AE5595C3-E880-48C0-878A-D3C61B4314D3}" type="presParOf" srcId="{8D2D8BFF-4532-461B-97EB-9E307576D5B4}" destId="{ABB36291-1FDF-4C29-B1B8-D660C4A946A6}" srcOrd="6" destOrd="0" presId="urn:microsoft.com/office/officeart/2005/8/layout/list1"/>
    <dgm:cxn modelId="{D45DD195-5FB8-4E36-B718-653C550E1E15}" type="presParOf" srcId="{8D2D8BFF-4532-461B-97EB-9E307576D5B4}" destId="{D2E496D2-11DE-4B5B-9C5F-F42ACF36802B}" srcOrd="7" destOrd="0" presId="urn:microsoft.com/office/officeart/2005/8/layout/list1"/>
    <dgm:cxn modelId="{5057E619-9910-40A8-B835-E57372C23BCA}" type="presParOf" srcId="{8D2D8BFF-4532-461B-97EB-9E307576D5B4}" destId="{D7323319-3154-4067-89CE-C9482A694EA9}" srcOrd="8" destOrd="0" presId="urn:microsoft.com/office/officeart/2005/8/layout/list1"/>
    <dgm:cxn modelId="{06125EE5-FE3C-4470-B9E2-FB8481311618}" type="presParOf" srcId="{D7323319-3154-4067-89CE-C9482A694EA9}" destId="{2B567646-55A9-4EF2-961F-3643EA58C746}" srcOrd="0" destOrd="0" presId="urn:microsoft.com/office/officeart/2005/8/layout/list1"/>
    <dgm:cxn modelId="{BE850824-B6F6-483B-8B80-B71A4510E4BB}" type="presParOf" srcId="{D7323319-3154-4067-89CE-C9482A694EA9}" destId="{EAC2C0F0-0D42-4FB7-B70A-79566C7FFFDA}" srcOrd="1" destOrd="0" presId="urn:microsoft.com/office/officeart/2005/8/layout/list1"/>
    <dgm:cxn modelId="{8AD7D7A0-335B-4BBA-B15E-79636381FBE0}" type="presParOf" srcId="{8D2D8BFF-4532-461B-97EB-9E307576D5B4}" destId="{2A99A81E-0D7D-49FE-A49A-BF3E4D882A9F}" srcOrd="9" destOrd="0" presId="urn:microsoft.com/office/officeart/2005/8/layout/list1"/>
    <dgm:cxn modelId="{50776344-68F8-41A3-8C9E-23127B7D19A8}" type="presParOf" srcId="{8D2D8BFF-4532-461B-97EB-9E307576D5B4}" destId="{3A26D5D7-C884-4185-AD95-B51004C928B5}" srcOrd="10" destOrd="0" presId="urn:microsoft.com/office/officeart/2005/8/layout/list1"/>
  </dgm:cxnLst>
  <dgm:bg/>
  <dgm:whole/>
</dgm:dataModel>
</file>

<file path=ppt/diagrams/data8.xml><?xml version="1.0" encoding="utf-8"?>
<dgm:dataModel xmlns:dgm="http://schemas.openxmlformats.org/drawingml/2006/diagram" xmlns:a="http://schemas.openxmlformats.org/drawingml/2006/main">
  <dgm:ptLst>
    <dgm:pt modelId="{323435A8-611E-4B0A-8618-D86F53B4208D}" type="doc">
      <dgm:prSet loTypeId="urn:microsoft.com/office/officeart/2005/8/layout/target1" loCatId="relationship" qsTypeId="urn:microsoft.com/office/officeart/2005/8/quickstyle/simple1" qsCatId="simple" csTypeId="urn:microsoft.com/office/officeart/2005/8/colors/accent1_2" csCatId="accent1" phldr="1"/>
      <dgm:spPr/>
      <dgm:t>
        <a:bodyPr/>
        <a:lstStyle/>
        <a:p>
          <a:endParaRPr lang="es-ES"/>
        </a:p>
      </dgm:t>
    </dgm:pt>
    <dgm:pt modelId="{0D9E9BE0-2886-4E30-A03F-A3AD1B3606AE}">
      <dgm:prSet phldrT="[Texto]"/>
      <dgm:spPr/>
      <dgm:t>
        <a:bodyPr/>
        <a:lstStyle/>
        <a:p>
          <a:r>
            <a:rPr lang="es-ES_tradnl" b="1" dirty="0" smtClean="0"/>
            <a:t>Conseguir gran motivación de todos los empleados.</a:t>
          </a:r>
          <a:endParaRPr lang="es-ES" dirty="0"/>
        </a:p>
      </dgm:t>
    </dgm:pt>
    <dgm:pt modelId="{85AFBC35-B08D-4D95-9C8A-DB79745FECDF}" type="parTrans" cxnId="{2C60D380-6BF1-4EC4-ACCE-EEBA042EEE43}">
      <dgm:prSet/>
      <dgm:spPr/>
      <dgm:t>
        <a:bodyPr/>
        <a:lstStyle/>
        <a:p>
          <a:endParaRPr lang="es-ES"/>
        </a:p>
      </dgm:t>
    </dgm:pt>
    <dgm:pt modelId="{34C3B639-3E8A-434B-BAC3-29D8DA690424}" type="sibTrans" cxnId="{2C60D380-6BF1-4EC4-ACCE-EEBA042EEE43}">
      <dgm:prSet/>
      <dgm:spPr/>
      <dgm:t>
        <a:bodyPr/>
        <a:lstStyle/>
        <a:p>
          <a:endParaRPr lang="es-ES"/>
        </a:p>
      </dgm:t>
    </dgm:pt>
    <dgm:pt modelId="{48EC1188-EE39-4457-80E1-EED9C9783FB5}">
      <dgm:prSet phldrT="[Texto]"/>
      <dgm:spPr/>
      <dgm:t>
        <a:bodyPr/>
        <a:lstStyle/>
        <a:p>
          <a:r>
            <a:rPr lang="es-ES_tradnl" b="1" dirty="0" smtClean="0"/>
            <a:t>Trabajo en equipo.</a:t>
          </a:r>
          <a:endParaRPr lang="es-ES" dirty="0"/>
        </a:p>
      </dgm:t>
    </dgm:pt>
    <dgm:pt modelId="{832A4F50-1A10-48CD-A664-74A8BAC94F94}" type="parTrans" cxnId="{63554E4E-1BAB-45D8-9A99-345439484391}">
      <dgm:prSet/>
      <dgm:spPr/>
      <dgm:t>
        <a:bodyPr/>
        <a:lstStyle/>
        <a:p>
          <a:endParaRPr lang="es-ES"/>
        </a:p>
      </dgm:t>
    </dgm:pt>
    <dgm:pt modelId="{802B8249-6E33-44A2-9228-C7648C7C35EA}" type="sibTrans" cxnId="{63554E4E-1BAB-45D8-9A99-345439484391}">
      <dgm:prSet/>
      <dgm:spPr/>
      <dgm:t>
        <a:bodyPr/>
        <a:lstStyle/>
        <a:p>
          <a:endParaRPr lang="es-ES"/>
        </a:p>
      </dgm:t>
    </dgm:pt>
    <dgm:pt modelId="{22332554-25E3-43AA-B1A7-40F1A9255EDA}">
      <dgm:prSet phldrT="[Texto]"/>
      <dgm:spPr/>
      <dgm:t>
        <a:bodyPr/>
        <a:lstStyle/>
        <a:p>
          <a:r>
            <a:rPr lang="es-ES_tradnl" b="1" dirty="0" smtClean="0"/>
            <a:t>Atención a las necesidades del cliente.</a:t>
          </a:r>
          <a:endParaRPr lang="es-ES" dirty="0"/>
        </a:p>
      </dgm:t>
    </dgm:pt>
    <dgm:pt modelId="{A9571F72-56BE-4D5F-94A0-374B99BB2BE2}" type="parTrans" cxnId="{FC85E276-601A-4190-8B4D-DEB92966D0AE}">
      <dgm:prSet/>
      <dgm:spPr/>
      <dgm:t>
        <a:bodyPr/>
        <a:lstStyle/>
        <a:p>
          <a:endParaRPr lang="es-ES"/>
        </a:p>
      </dgm:t>
    </dgm:pt>
    <dgm:pt modelId="{572AF5EE-938E-41DD-9BA8-B0492D90FF22}" type="sibTrans" cxnId="{FC85E276-601A-4190-8B4D-DEB92966D0AE}">
      <dgm:prSet/>
      <dgm:spPr/>
      <dgm:t>
        <a:bodyPr/>
        <a:lstStyle/>
        <a:p>
          <a:endParaRPr lang="es-ES"/>
        </a:p>
      </dgm:t>
    </dgm:pt>
    <dgm:pt modelId="{9584D716-DD9C-413C-B445-F84129EDFE0E}">
      <dgm:prSet/>
      <dgm:spPr/>
      <dgm:t>
        <a:bodyPr/>
        <a:lstStyle/>
        <a:p>
          <a:r>
            <a:rPr lang="es-ES_tradnl" b="1" dirty="0" smtClean="0"/>
            <a:t>Crear un ambiente favorable entre trabajadores</a:t>
          </a:r>
          <a:endParaRPr lang="es-ES" dirty="0"/>
        </a:p>
      </dgm:t>
    </dgm:pt>
    <dgm:pt modelId="{47405E64-850E-4A29-B411-9A778AE3005C}" type="parTrans" cxnId="{6650F013-D86D-4F2C-A575-9212BF0F54F8}">
      <dgm:prSet/>
      <dgm:spPr/>
      <dgm:t>
        <a:bodyPr/>
        <a:lstStyle/>
        <a:p>
          <a:endParaRPr lang="es-ES"/>
        </a:p>
      </dgm:t>
    </dgm:pt>
    <dgm:pt modelId="{79C33F38-E374-4CDA-9313-D4DB94AA8348}" type="sibTrans" cxnId="{6650F013-D86D-4F2C-A575-9212BF0F54F8}">
      <dgm:prSet/>
      <dgm:spPr/>
      <dgm:t>
        <a:bodyPr/>
        <a:lstStyle/>
        <a:p>
          <a:endParaRPr lang="es-ES"/>
        </a:p>
      </dgm:t>
    </dgm:pt>
    <dgm:pt modelId="{262C615E-C46E-44AE-A0F2-D0DBA5D384EB}" type="pres">
      <dgm:prSet presAssocID="{323435A8-611E-4B0A-8618-D86F53B4208D}" presName="composite" presStyleCnt="0">
        <dgm:presLayoutVars>
          <dgm:chMax val="5"/>
          <dgm:dir/>
          <dgm:resizeHandles val="exact"/>
        </dgm:presLayoutVars>
      </dgm:prSet>
      <dgm:spPr/>
      <dgm:t>
        <a:bodyPr/>
        <a:lstStyle/>
        <a:p>
          <a:endParaRPr lang="es-ES"/>
        </a:p>
      </dgm:t>
    </dgm:pt>
    <dgm:pt modelId="{DE272724-61DE-491C-992E-6BB2C5A685BC}" type="pres">
      <dgm:prSet presAssocID="{0D9E9BE0-2886-4E30-A03F-A3AD1B3606AE}" presName="circle1" presStyleLbl="lnNode1" presStyleIdx="0" presStyleCnt="4"/>
      <dgm:spPr/>
    </dgm:pt>
    <dgm:pt modelId="{D751D980-F837-4585-84C1-0EA83048A73B}" type="pres">
      <dgm:prSet presAssocID="{0D9E9BE0-2886-4E30-A03F-A3AD1B3606AE}" presName="text1" presStyleLbl="revTx" presStyleIdx="0" presStyleCnt="4" custScaleX="218183" custLinFactNeighborX="80150" custLinFactNeighborY="3">
        <dgm:presLayoutVars>
          <dgm:bulletEnabled val="1"/>
        </dgm:presLayoutVars>
      </dgm:prSet>
      <dgm:spPr/>
      <dgm:t>
        <a:bodyPr/>
        <a:lstStyle/>
        <a:p>
          <a:endParaRPr lang="es-ES"/>
        </a:p>
      </dgm:t>
    </dgm:pt>
    <dgm:pt modelId="{F58120AE-95EC-446E-84E9-B9B1FEC2A153}" type="pres">
      <dgm:prSet presAssocID="{0D9E9BE0-2886-4E30-A03F-A3AD1B3606AE}" presName="line1" presStyleLbl="callout" presStyleIdx="0" presStyleCnt="8"/>
      <dgm:spPr/>
    </dgm:pt>
    <dgm:pt modelId="{4C9DBE52-64E2-4F45-8E3D-50570E247348}" type="pres">
      <dgm:prSet presAssocID="{0D9E9BE0-2886-4E30-A03F-A3AD1B3606AE}" presName="d1" presStyleLbl="callout" presStyleIdx="1" presStyleCnt="8"/>
      <dgm:spPr>
        <a:ln cap="rnd" cmpd="sng">
          <a:solidFill>
            <a:schemeClr val="accent1">
              <a:tint val="50000"/>
              <a:hueOff val="0"/>
              <a:satOff val="0"/>
              <a:lumOff val="0"/>
            </a:schemeClr>
          </a:solidFill>
        </a:ln>
        <a:effectLst>
          <a:outerShdw blurRad="50800" dist="50800" dir="5400000" sx="1000" sy="1000" algn="ctr" rotWithShape="0">
            <a:srgbClr val="000000">
              <a:alpha val="43137"/>
            </a:srgbClr>
          </a:outerShdw>
        </a:effectLst>
      </dgm:spPr>
    </dgm:pt>
    <dgm:pt modelId="{3209C687-6C4B-4E57-8F55-8E4624F43593}" type="pres">
      <dgm:prSet presAssocID="{9584D716-DD9C-413C-B445-F84129EDFE0E}" presName="circle2" presStyleLbl="lnNode1" presStyleIdx="1" presStyleCnt="4" custScaleY="92355" custLinFactNeighborX="-3132" custLinFactNeighborY="-1202"/>
      <dgm:spPr>
        <a:solidFill>
          <a:srgbClr val="92D050"/>
        </a:solidFill>
      </dgm:spPr>
    </dgm:pt>
    <dgm:pt modelId="{7DDC13CE-580D-4782-A5F8-E23FA21394A7}" type="pres">
      <dgm:prSet presAssocID="{9584D716-DD9C-413C-B445-F84129EDFE0E}" presName="text2" presStyleLbl="revTx" presStyleIdx="1" presStyleCnt="4" custScaleX="256364" custScaleY="76996" custLinFactNeighborX="91818" custLinFactNeighborY="-20273">
        <dgm:presLayoutVars>
          <dgm:bulletEnabled val="1"/>
        </dgm:presLayoutVars>
      </dgm:prSet>
      <dgm:spPr/>
      <dgm:t>
        <a:bodyPr/>
        <a:lstStyle/>
        <a:p>
          <a:endParaRPr lang="es-ES"/>
        </a:p>
      </dgm:t>
    </dgm:pt>
    <dgm:pt modelId="{4EFEA4DC-9065-43E9-B492-F52725F55B0A}" type="pres">
      <dgm:prSet presAssocID="{9584D716-DD9C-413C-B445-F84129EDFE0E}" presName="line2" presStyleLbl="callout" presStyleIdx="2" presStyleCnt="8"/>
      <dgm:spPr/>
    </dgm:pt>
    <dgm:pt modelId="{BF433F1B-10EF-4ACE-8077-8A686AD6AD22}" type="pres">
      <dgm:prSet presAssocID="{9584D716-DD9C-413C-B445-F84129EDFE0E}" presName="d2" presStyleLbl="callout" presStyleIdx="3" presStyleCnt="8"/>
      <dgm:spPr/>
    </dgm:pt>
    <dgm:pt modelId="{653F113E-80D2-40ED-919F-2CD5771574B3}" type="pres">
      <dgm:prSet presAssocID="{48EC1188-EE39-4457-80E1-EED9C9783FB5}" presName="circle3" presStyleLbl="lnNode1" presStyleIdx="2" presStyleCnt="4"/>
      <dgm:spPr/>
    </dgm:pt>
    <dgm:pt modelId="{3DC8D6C5-F5B2-4E65-A558-4C8D7E6CF213}" type="pres">
      <dgm:prSet presAssocID="{48EC1188-EE39-4457-80E1-EED9C9783FB5}" presName="text3" presStyleLbl="revTx" presStyleIdx="2" presStyleCnt="4" custScaleX="266663" custLinFactX="4391" custLinFactNeighborX="100000" custLinFactNeighborY="-7409">
        <dgm:presLayoutVars>
          <dgm:bulletEnabled val="1"/>
        </dgm:presLayoutVars>
      </dgm:prSet>
      <dgm:spPr/>
      <dgm:t>
        <a:bodyPr/>
        <a:lstStyle/>
        <a:p>
          <a:endParaRPr lang="es-ES"/>
        </a:p>
      </dgm:t>
    </dgm:pt>
    <dgm:pt modelId="{ADB04ECA-2659-438F-A46E-A6B30A5DBFA3}" type="pres">
      <dgm:prSet presAssocID="{48EC1188-EE39-4457-80E1-EED9C9783FB5}" presName="line3" presStyleLbl="callout" presStyleIdx="4" presStyleCnt="8"/>
      <dgm:spPr/>
    </dgm:pt>
    <dgm:pt modelId="{B2EDCFEE-912F-4908-989D-CD2EA42B3876}" type="pres">
      <dgm:prSet presAssocID="{48EC1188-EE39-4457-80E1-EED9C9783FB5}" presName="d3" presStyleLbl="callout" presStyleIdx="5" presStyleCnt="8"/>
      <dgm:spPr/>
    </dgm:pt>
    <dgm:pt modelId="{8BF9D61B-C0A8-4A67-A5D9-93CC82B43F33}" type="pres">
      <dgm:prSet presAssocID="{22332554-25E3-43AA-B1A7-40F1A9255EDA}" presName="circle4" presStyleLbl="lnNode1" presStyleIdx="3" presStyleCnt="4"/>
      <dgm:spPr>
        <a:solidFill>
          <a:srgbClr val="FFFF00"/>
        </a:solidFill>
      </dgm:spPr>
    </dgm:pt>
    <dgm:pt modelId="{6FD489A3-70C7-4D4C-9329-C13A84F890FB}" type="pres">
      <dgm:prSet presAssocID="{22332554-25E3-43AA-B1A7-40F1A9255EDA}" presName="text4" presStyleLbl="revTx" presStyleIdx="3" presStyleCnt="4" custScaleX="281509" custLinFactX="679" custLinFactNeighborX="100000" custLinFactNeighborY="-16183">
        <dgm:presLayoutVars>
          <dgm:bulletEnabled val="1"/>
        </dgm:presLayoutVars>
      </dgm:prSet>
      <dgm:spPr/>
      <dgm:t>
        <a:bodyPr/>
        <a:lstStyle/>
        <a:p>
          <a:endParaRPr lang="es-ES"/>
        </a:p>
      </dgm:t>
    </dgm:pt>
    <dgm:pt modelId="{7CDC71C8-09A5-4225-83B6-9DE80E9380E9}" type="pres">
      <dgm:prSet presAssocID="{22332554-25E3-43AA-B1A7-40F1A9255EDA}" presName="line4" presStyleLbl="callout" presStyleIdx="6" presStyleCnt="8" custFlipVert="1" custFlipHor="0" custSzY="67246" custScaleX="50938"/>
      <dgm:spPr/>
    </dgm:pt>
    <dgm:pt modelId="{0A45D51A-BEED-48F8-8E7E-4B1E9CBBCC2E}" type="pres">
      <dgm:prSet presAssocID="{22332554-25E3-43AA-B1A7-40F1A9255EDA}" presName="d4" presStyleLbl="callout" presStyleIdx="7" presStyleCnt="8" custFlipVert="1" custFlipHor="1" custScaleX="290474" custScaleY="162526"/>
      <dgm:spPr/>
    </dgm:pt>
  </dgm:ptLst>
  <dgm:cxnLst>
    <dgm:cxn modelId="{D9D67186-4622-4AAD-BB04-BACAC1E47FEC}" type="presOf" srcId="{9584D716-DD9C-413C-B445-F84129EDFE0E}" destId="{7DDC13CE-580D-4782-A5F8-E23FA21394A7}" srcOrd="0" destOrd="0" presId="urn:microsoft.com/office/officeart/2005/8/layout/target1"/>
    <dgm:cxn modelId="{240B4D73-5B38-43AD-8CA4-1654E0D292D5}" type="presOf" srcId="{48EC1188-EE39-4457-80E1-EED9C9783FB5}" destId="{3DC8D6C5-F5B2-4E65-A558-4C8D7E6CF213}" srcOrd="0" destOrd="0" presId="urn:microsoft.com/office/officeart/2005/8/layout/target1"/>
    <dgm:cxn modelId="{12B7279C-8F86-4962-BE6C-B10F1DD26062}" type="presOf" srcId="{22332554-25E3-43AA-B1A7-40F1A9255EDA}" destId="{6FD489A3-70C7-4D4C-9329-C13A84F890FB}" srcOrd="0" destOrd="0" presId="urn:microsoft.com/office/officeart/2005/8/layout/target1"/>
    <dgm:cxn modelId="{FC85E276-601A-4190-8B4D-DEB92966D0AE}" srcId="{323435A8-611E-4B0A-8618-D86F53B4208D}" destId="{22332554-25E3-43AA-B1A7-40F1A9255EDA}" srcOrd="3" destOrd="0" parTransId="{A9571F72-56BE-4D5F-94A0-374B99BB2BE2}" sibTransId="{572AF5EE-938E-41DD-9BA8-B0492D90FF22}"/>
    <dgm:cxn modelId="{6B6DA73C-6925-4119-9595-562373F0161D}" type="presOf" srcId="{323435A8-611E-4B0A-8618-D86F53B4208D}" destId="{262C615E-C46E-44AE-A0F2-D0DBA5D384EB}" srcOrd="0" destOrd="0" presId="urn:microsoft.com/office/officeart/2005/8/layout/target1"/>
    <dgm:cxn modelId="{63554E4E-1BAB-45D8-9A99-345439484391}" srcId="{323435A8-611E-4B0A-8618-D86F53B4208D}" destId="{48EC1188-EE39-4457-80E1-EED9C9783FB5}" srcOrd="2" destOrd="0" parTransId="{832A4F50-1A10-48CD-A664-74A8BAC94F94}" sibTransId="{802B8249-6E33-44A2-9228-C7648C7C35EA}"/>
    <dgm:cxn modelId="{B2B8DBD6-CA38-4407-A1C5-49A4BC055E22}" type="presOf" srcId="{0D9E9BE0-2886-4E30-A03F-A3AD1B3606AE}" destId="{D751D980-F837-4585-84C1-0EA83048A73B}" srcOrd="0" destOrd="0" presId="urn:microsoft.com/office/officeart/2005/8/layout/target1"/>
    <dgm:cxn modelId="{2C60D380-6BF1-4EC4-ACCE-EEBA042EEE43}" srcId="{323435A8-611E-4B0A-8618-D86F53B4208D}" destId="{0D9E9BE0-2886-4E30-A03F-A3AD1B3606AE}" srcOrd="0" destOrd="0" parTransId="{85AFBC35-B08D-4D95-9C8A-DB79745FECDF}" sibTransId="{34C3B639-3E8A-434B-BAC3-29D8DA690424}"/>
    <dgm:cxn modelId="{6650F013-D86D-4F2C-A575-9212BF0F54F8}" srcId="{323435A8-611E-4B0A-8618-D86F53B4208D}" destId="{9584D716-DD9C-413C-B445-F84129EDFE0E}" srcOrd="1" destOrd="0" parTransId="{47405E64-850E-4A29-B411-9A778AE3005C}" sibTransId="{79C33F38-E374-4CDA-9313-D4DB94AA8348}"/>
    <dgm:cxn modelId="{B67A7538-5E61-43C9-BD0F-E56CD25C20E1}" type="presParOf" srcId="{262C615E-C46E-44AE-A0F2-D0DBA5D384EB}" destId="{DE272724-61DE-491C-992E-6BB2C5A685BC}" srcOrd="0" destOrd="0" presId="urn:microsoft.com/office/officeart/2005/8/layout/target1"/>
    <dgm:cxn modelId="{701DCCF1-2F56-4591-8E4D-71F69C190707}" type="presParOf" srcId="{262C615E-C46E-44AE-A0F2-D0DBA5D384EB}" destId="{D751D980-F837-4585-84C1-0EA83048A73B}" srcOrd="1" destOrd="0" presId="urn:microsoft.com/office/officeart/2005/8/layout/target1"/>
    <dgm:cxn modelId="{BE84CCC1-3B60-402E-8A1B-79E4C5F69DA6}" type="presParOf" srcId="{262C615E-C46E-44AE-A0F2-D0DBA5D384EB}" destId="{F58120AE-95EC-446E-84E9-B9B1FEC2A153}" srcOrd="2" destOrd="0" presId="urn:microsoft.com/office/officeart/2005/8/layout/target1"/>
    <dgm:cxn modelId="{E5782EE2-508B-4948-9DC4-A6FA595FF54D}" type="presParOf" srcId="{262C615E-C46E-44AE-A0F2-D0DBA5D384EB}" destId="{4C9DBE52-64E2-4F45-8E3D-50570E247348}" srcOrd="3" destOrd="0" presId="urn:microsoft.com/office/officeart/2005/8/layout/target1"/>
    <dgm:cxn modelId="{2BD35226-1D1D-43F2-9F07-3C38D1618638}" type="presParOf" srcId="{262C615E-C46E-44AE-A0F2-D0DBA5D384EB}" destId="{3209C687-6C4B-4E57-8F55-8E4624F43593}" srcOrd="4" destOrd="0" presId="urn:microsoft.com/office/officeart/2005/8/layout/target1"/>
    <dgm:cxn modelId="{CFD03AD7-25A1-440F-AED9-3FE5BC172F78}" type="presParOf" srcId="{262C615E-C46E-44AE-A0F2-D0DBA5D384EB}" destId="{7DDC13CE-580D-4782-A5F8-E23FA21394A7}" srcOrd="5" destOrd="0" presId="urn:microsoft.com/office/officeart/2005/8/layout/target1"/>
    <dgm:cxn modelId="{2B9DB4B1-047A-4EF7-ABC7-85569BFB6097}" type="presParOf" srcId="{262C615E-C46E-44AE-A0F2-D0DBA5D384EB}" destId="{4EFEA4DC-9065-43E9-B492-F52725F55B0A}" srcOrd="6" destOrd="0" presId="urn:microsoft.com/office/officeart/2005/8/layout/target1"/>
    <dgm:cxn modelId="{5472EF7A-BABF-4008-AB11-98CB6C09AE6E}" type="presParOf" srcId="{262C615E-C46E-44AE-A0F2-D0DBA5D384EB}" destId="{BF433F1B-10EF-4ACE-8077-8A686AD6AD22}" srcOrd="7" destOrd="0" presId="urn:microsoft.com/office/officeart/2005/8/layout/target1"/>
    <dgm:cxn modelId="{828F55B9-5F57-4871-9E3D-5B6DE31C5A64}" type="presParOf" srcId="{262C615E-C46E-44AE-A0F2-D0DBA5D384EB}" destId="{653F113E-80D2-40ED-919F-2CD5771574B3}" srcOrd="8" destOrd="0" presId="urn:microsoft.com/office/officeart/2005/8/layout/target1"/>
    <dgm:cxn modelId="{F68DE5A1-9EAF-48F7-9CBA-0DE3CA6CE9B6}" type="presParOf" srcId="{262C615E-C46E-44AE-A0F2-D0DBA5D384EB}" destId="{3DC8D6C5-F5B2-4E65-A558-4C8D7E6CF213}" srcOrd="9" destOrd="0" presId="urn:microsoft.com/office/officeart/2005/8/layout/target1"/>
    <dgm:cxn modelId="{89132EAA-96A6-4B15-A929-9258C8E7300A}" type="presParOf" srcId="{262C615E-C46E-44AE-A0F2-D0DBA5D384EB}" destId="{ADB04ECA-2659-438F-A46E-A6B30A5DBFA3}" srcOrd="10" destOrd="0" presId="urn:microsoft.com/office/officeart/2005/8/layout/target1"/>
    <dgm:cxn modelId="{754BABB1-7825-4966-9CCE-FB17AFBEE7B5}" type="presParOf" srcId="{262C615E-C46E-44AE-A0F2-D0DBA5D384EB}" destId="{B2EDCFEE-912F-4908-989D-CD2EA42B3876}" srcOrd="11" destOrd="0" presId="urn:microsoft.com/office/officeart/2005/8/layout/target1"/>
    <dgm:cxn modelId="{AA32B78E-C971-43FC-8AE4-1813F6B17F3B}" type="presParOf" srcId="{262C615E-C46E-44AE-A0F2-D0DBA5D384EB}" destId="{8BF9D61B-C0A8-4A67-A5D9-93CC82B43F33}" srcOrd="12" destOrd="0" presId="urn:microsoft.com/office/officeart/2005/8/layout/target1"/>
    <dgm:cxn modelId="{B637EA61-DCBB-4340-81D0-465F8582BF76}" type="presParOf" srcId="{262C615E-C46E-44AE-A0F2-D0DBA5D384EB}" destId="{6FD489A3-70C7-4D4C-9329-C13A84F890FB}" srcOrd="13" destOrd="0" presId="urn:microsoft.com/office/officeart/2005/8/layout/target1"/>
    <dgm:cxn modelId="{0E5E69F6-5188-4919-B424-7C830EC45DF1}" type="presParOf" srcId="{262C615E-C46E-44AE-A0F2-D0DBA5D384EB}" destId="{7CDC71C8-09A5-4225-83B6-9DE80E9380E9}" srcOrd="14" destOrd="0" presId="urn:microsoft.com/office/officeart/2005/8/layout/target1"/>
    <dgm:cxn modelId="{E23CCC97-9DE5-47BC-B3D7-3D2BC919F016}" type="presParOf" srcId="{262C615E-C46E-44AE-A0F2-D0DBA5D384EB}" destId="{0A45D51A-BEED-48F8-8E7E-4B1E9CBBCC2E}" srcOrd="15" destOrd="0" presId="urn:microsoft.com/office/officeart/2005/8/layout/target1"/>
  </dgm:cxnLst>
  <dgm:bg/>
  <dgm:whole/>
</dgm:dataModel>
</file>

<file path=ppt/diagrams/data9.xml><?xml version="1.0" encoding="utf-8"?>
<dgm:dataModel xmlns:dgm="http://schemas.openxmlformats.org/drawingml/2006/diagram" xmlns:a="http://schemas.openxmlformats.org/drawingml/2006/main">
  <dgm:ptLst>
    <dgm:pt modelId="{9C2F278D-4FEF-451B-855B-C3E280AE9ABF}"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s-ES"/>
        </a:p>
      </dgm:t>
    </dgm:pt>
    <dgm:pt modelId="{B20EE1A6-C893-47EF-A52E-404A793F546D}">
      <dgm:prSet/>
      <dgm:spPr/>
      <dgm:t>
        <a:bodyPr/>
        <a:lstStyle/>
        <a:p>
          <a:pPr rtl="0"/>
          <a:r>
            <a:rPr lang="es-ES" baseline="0" dirty="0" smtClean="0"/>
            <a:t>Gasolinera y poste de suministro:</a:t>
          </a:r>
          <a:endParaRPr lang="es-ES" baseline="0" dirty="0"/>
        </a:p>
      </dgm:t>
    </dgm:pt>
    <dgm:pt modelId="{AA04F78A-8977-4045-9625-A4E175C95676}" type="parTrans" cxnId="{A0F70C20-EE6E-4CBB-BB4A-E59D8879154B}">
      <dgm:prSet/>
      <dgm:spPr/>
      <dgm:t>
        <a:bodyPr/>
        <a:lstStyle/>
        <a:p>
          <a:endParaRPr lang="es-ES"/>
        </a:p>
      </dgm:t>
    </dgm:pt>
    <dgm:pt modelId="{73056DF1-CAD8-4249-A729-AC04F3EE3A51}" type="sibTrans" cxnId="{A0F70C20-EE6E-4CBB-BB4A-E59D8879154B}">
      <dgm:prSet/>
      <dgm:spPr/>
      <dgm:t>
        <a:bodyPr/>
        <a:lstStyle/>
        <a:p>
          <a:endParaRPr lang="es-ES"/>
        </a:p>
      </dgm:t>
    </dgm:pt>
    <dgm:pt modelId="{29066101-6AA9-4530-A69F-E9047FA9111F}" type="pres">
      <dgm:prSet presAssocID="{9C2F278D-4FEF-451B-855B-C3E280AE9ABF}" presName="compositeShape" presStyleCnt="0">
        <dgm:presLayoutVars>
          <dgm:chMax val="7"/>
          <dgm:dir/>
          <dgm:resizeHandles val="exact"/>
        </dgm:presLayoutVars>
      </dgm:prSet>
      <dgm:spPr/>
      <dgm:t>
        <a:bodyPr/>
        <a:lstStyle/>
        <a:p>
          <a:endParaRPr lang="es-ES"/>
        </a:p>
      </dgm:t>
    </dgm:pt>
    <dgm:pt modelId="{211C6E72-3DA9-494D-B3F3-06F4CE32D0C7}" type="pres">
      <dgm:prSet presAssocID="{B20EE1A6-C893-47EF-A52E-404A793F546D}" presName="circ1TxSh" presStyleLbl="vennNode1" presStyleIdx="0" presStyleCnt="1" custScaleX="693207" custLinFactNeighborX="12224" custLinFactNeighborY="29486"/>
      <dgm:spPr/>
      <dgm:t>
        <a:bodyPr/>
        <a:lstStyle/>
        <a:p>
          <a:endParaRPr lang="es-ES"/>
        </a:p>
      </dgm:t>
    </dgm:pt>
  </dgm:ptLst>
  <dgm:cxnLst>
    <dgm:cxn modelId="{E45079F1-58D0-4963-A441-9A6965D6C30D}" type="presOf" srcId="{B20EE1A6-C893-47EF-A52E-404A793F546D}" destId="{211C6E72-3DA9-494D-B3F3-06F4CE32D0C7}" srcOrd="0" destOrd="0" presId="urn:microsoft.com/office/officeart/2005/8/layout/venn1"/>
    <dgm:cxn modelId="{0DDE80EC-BC50-442A-972A-B4B41215505C}" type="presOf" srcId="{9C2F278D-4FEF-451B-855B-C3E280AE9ABF}" destId="{29066101-6AA9-4530-A69F-E9047FA9111F}" srcOrd="0" destOrd="0" presId="urn:microsoft.com/office/officeart/2005/8/layout/venn1"/>
    <dgm:cxn modelId="{A0F70C20-EE6E-4CBB-BB4A-E59D8879154B}" srcId="{9C2F278D-4FEF-451B-855B-C3E280AE9ABF}" destId="{B20EE1A6-C893-47EF-A52E-404A793F546D}" srcOrd="0" destOrd="0" parTransId="{AA04F78A-8977-4045-9625-A4E175C95676}" sibTransId="{73056DF1-CAD8-4249-A729-AC04F3EE3A51}"/>
    <dgm:cxn modelId="{AC73AF1F-FFE3-4604-9CB8-B00DB5741C40}" type="presParOf" srcId="{29066101-6AA9-4530-A69F-E9047FA9111F}" destId="{211C6E72-3DA9-494D-B3F3-06F4CE32D0C7}" srcOrd="0" destOrd="0" presId="urn:microsoft.com/office/officeart/2005/8/layout/venn1"/>
  </dgm:cxnLst>
  <dgm:bg/>
  <dgm:whole/>
</dgm:dataModel>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31D4D1-CE29-4B86-AB8B-8FCEEC77DBF1}" type="datetimeFigureOut">
              <a:rPr lang="es-ES" smtClean="0"/>
              <a:pPr/>
              <a:t>31/05/2009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64169C-505B-4116-8F03-6E07C60746BB}"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9964169C-505B-4116-8F03-6E07C60746BB}" type="slidenum">
              <a:rPr lang="es-ES" smtClean="0"/>
              <a:pPr/>
              <a:t>24</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9964169C-505B-4116-8F03-6E07C60746BB}" type="slidenum">
              <a:rPr lang="es-ES" smtClean="0"/>
              <a:pPr/>
              <a:t>25</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139D6360-A09B-4264-B996-CAD3A7E8A4EF}" type="datetime1">
              <a:rPr lang="es-ES" smtClean="0"/>
              <a:pPr/>
              <a:t>31/05/2009</a:t>
            </a:fld>
            <a:endParaRPr lang="es-ES"/>
          </a:p>
        </p:txBody>
      </p:sp>
      <p:sp>
        <p:nvSpPr>
          <p:cNvPr id="2" name="1 Marcador de pie de página"/>
          <p:cNvSpPr>
            <a:spLocks noGrp="1"/>
          </p:cNvSpPr>
          <p:nvPr>
            <p:ph type="ftr" sz="quarter" idx="11"/>
          </p:nvPr>
        </p:nvSpPr>
        <p:spPr/>
        <p:txBody>
          <a:bodyPr/>
          <a:lstStyle/>
          <a:p>
            <a:endParaRPr lang="es-ES"/>
          </a:p>
        </p:txBody>
      </p:sp>
      <p:sp>
        <p:nvSpPr>
          <p:cNvPr id="15" name="14 Marcador de número de diapositiva"/>
          <p:cNvSpPr>
            <a:spLocks noGrp="1"/>
          </p:cNvSpPr>
          <p:nvPr>
            <p:ph type="sldNum" sz="quarter" idx="12"/>
          </p:nvPr>
        </p:nvSpPr>
        <p:spPr>
          <a:xfrm>
            <a:off x="8229600" y="6473952"/>
            <a:ext cx="758952" cy="246888"/>
          </a:xfrm>
        </p:spPr>
        <p:txBody>
          <a:bodyPr/>
          <a:lstStyle/>
          <a:p>
            <a:fld id="{E2BD9BA4-3E33-413F-AF44-F4DDF3274EC6}"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7EEC032-CEA3-46C5-8CEB-608DDBE693E8}" type="datetime1">
              <a:rPr lang="es-ES" smtClean="0"/>
              <a:pPr/>
              <a:t>31/05/2009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692D33A-DAD9-4204-953F-7C2EA7B5094B}" type="datetime1">
              <a:rPr lang="es-ES" smtClean="0"/>
              <a:pPr/>
              <a:t>31/05/2009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5B95251B-6339-434C-821A-90890ED08933}" type="datetime1">
              <a:rPr lang="es-ES" smtClean="0"/>
              <a:pPr/>
              <a:t>31/05/2009</a:t>
            </a:fld>
            <a:endParaRPr lang="es-ES"/>
          </a:p>
        </p:txBody>
      </p:sp>
      <p:sp>
        <p:nvSpPr>
          <p:cNvPr id="19" name="18 Marcador de pie de página"/>
          <p:cNvSpPr>
            <a:spLocks noGrp="1"/>
          </p:cNvSpPr>
          <p:nvPr>
            <p:ph type="ftr" sz="quarter" idx="11"/>
          </p:nvPr>
        </p:nvSpPr>
        <p:spPr>
          <a:xfrm>
            <a:off x="3581400" y="76200"/>
            <a:ext cx="2895600" cy="288925"/>
          </a:xfrm>
        </p:spPr>
        <p:txBody>
          <a:bodyPr/>
          <a:lstStyle/>
          <a:p>
            <a:endParaRPr lang="es-ES"/>
          </a:p>
        </p:txBody>
      </p:sp>
      <p:sp>
        <p:nvSpPr>
          <p:cNvPr id="16" name="15 Marcador de número de diapositiva"/>
          <p:cNvSpPr>
            <a:spLocks noGrp="1"/>
          </p:cNvSpPr>
          <p:nvPr>
            <p:ph type="sldNum" sz="quarter" idx="12"/>
          </p:nvPr>
        </p:nvSpPr>
        <p:spPr>
          <a:xfrm>
            <a:off x="8229600" y="6473952"/>
            <a:ext cx="758952" cy="246888"/>
          </a:xfrm>
        </p:spPr>
        <p:txBody>
          <a:bodyPr/>
          <a:lstStyle/>
          <a:p>
            <a:fld id="{E2BD9BA4-3E33-413F-AF44-F4DDF3274EC6}"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89546C5F-EF98-4D51-90A5-7B8B3530CFDC}" type="datetime1">
              <a:rPr lang="es-ES" smtClean="0"/>
              <a:pPr/>
              <a:t>31/05/2009</a:t>
            </a:fld>
            <a:endParaRPr lang="es-ES"/>
          </a:p>
        </p:txBody>
      </p:sp>
      <p:sp>
        <p:nvSpPr>
          <p:cNvPr id="11" name="10 Marcador de pie de página"/>
          <p:cNvSpPr>
            <a:spLocks noGrp="1"/>
          </p:cNvSpPr>
          <p:nvPr>
            <p:ph type="ftr" sz="quarter" idx="11"/>
          </p:nvPr>
        </p:nvSpPr>
        <p:spPr/>
        <p:txBody>
          <a:bodyPr/>
          <a:lstStyle/>
          <a:p>
            <a:endParaRPr lang="es-ES"/>
          </a:p>
        </p:txBody>
      </p:sp>
      <p:sp>
        <p:nvSpPr>
          <p:cNvPr id="16" name="15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5EEA76E3-348E-44BF-ACC8-28FAC7B727E4}" type="datetime1">
              <a:rPr lang="es-ES" smtClean="0"/>
              <a:pPr/>
              <a:t>31/05/2009</a:t>
            </a:fld>
            <a:endParaRPr lang="es-ES"/>
          </a:p>
        </p:txBody>
      </p:sp>
      <p:sp>
        <p:nvSpPr>
          <p:cNvPr id="10" name="9 Marcador de pie de página"/>
          <p:cNvSpPr>
            <a:spLocks noGrp="1"/>
          </p:cNvSpPr>
          <p:nvPr>
            <p:ph type="ftr" sz="quarter" idx="11"/>
          </p:nvPr>
        </p:nvSpPr>
        <p:spPr/>
        <p:txBody>
          <a:bodyPr/>
          <a:lstStyle/>
          <a:p>
            <a:endParaRPr lang="es-ES"/>
          </a:p>
        </p:txBody>
      </p:sp>
      <p:sp>
        <p:nvSpPr>
          <p:cNvPr id="31" name="30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261E834A-3122-4D74-BE88-D973C2D80C3D}" type="datetime1">
              <a:rPr lang="es-ES" smtClean="0"/>
              <a:pPr/>
              <a:t>31/05/2009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229600" y="6477000"/>
            <a:ext cx="762000" cy="246888"/>
          </a:xfrm>
        </p:spPr>
        <p:txBody>
          <a:bodyPr/>
          <a:lstStyle/>
          <a:p>
            <a:fld id="{E2BD9BA4-3E33-413F-AF44-F4DDF3274EC6}" type="slidenum">
              <a:rPr lang="es-ES" smtClean="0"/>
              <a:pPr/>
              <a:t>‹Nº›</a:t>
            </a:fld>
            <a:endParaRPr lang="es-ES"/>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B3394A84-BA3C-4A33-B20A-017A972CD8FD}" type="datetime1">
              <a:rPr lang="es-ES" smtClean="0"/>
              <a:pPr/>
              <a:t>31/05/2009</a:t>
            </a:fld>
            <a:endParaRPr lang="es-ES"/>
          </a:p>
        </p:txBody>
      </p:sp>
      <p:sp>
        <p:nvSpPr>
          <p:cNvPr id="21" name="20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F1FB9455-BB32-4846-872C-BB5F7A4177CC}" type="datetime1">
              <a:rPr lang="es-ES" smtClean="0"/>
              <a:pPr/>
              <a:t>31/05/2009</a:t>
            </a:fld>
            <a:endParaRPr lang="es-ES"/>
          </a:p>
        </p:txBody>
      </p:sp>
      <p:sp>
        <p:nvSpPr>
          <p:cNvPr id="24" name="23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823B616B-7695-428B-B160-15DADEE8DB5C}" type="datetime1">
              <a:rPr lang="es-ES" smtClean="0"/>
              <a:pPr/>
              <a:t>31/05/2009</a:t>
            </a:fld>
            <a:endParaRPr lang="es-ES"/>
          </a:p>
        </p:txBody>
      </p:sp>
      <p:sp>
        <p:nvSpPr>
          <p:cNvPr id="29" name="28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82EAC407-EBC0-4035-ABAE-E72704076A71}" type="datetime1">
              <a:rPr lang="es-ES" smtClean="0"/>
              <a:pPr/>
              <a:t>31/05/2009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31" name="30 Marcador de número de diapositiva"/>
          <p:cNvSpPr>
            <a:spLocks noGrp="1"/>
          </p:cNvSpPr>
          <p:nvPr>
            <p:ph type="sldNum" sz="quarter" idx="12"/>
          </p:nvPr>
        </p:nvSpPr>
        <p:spPr/>
        <p:txBody>
          <a:bodyPr/>
          <a:lstStyle/>
          <a:p>
            <a:fld id="{E2BD9BA4-3E33-413F-AF44-F4DDF3274EC6}" type="slidenum">
              <a:rPr lang="es-ES" smtClean="0"/>
              <a:pPr/>
              <a:t>‹Nº›</a:t>
            </a:fld>
            <a:endParaRPr lang="es-ES"/>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08379CD0-0A7F-4A13-8D70-1609D329B0A4}" type="datetime1">
              <a:rPr lang="es-ES" smtClean="0"/>
              <a:pPr/>
              <a:t>31/05/2009</a:t>
            </a:fld>
            <a:endParaRPr lang="es-ES"/>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ES"/>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2BD9BA4-3E33-413F-AF44-F4DDF3274EC6}" type="slidenum">
              <a:rPr lang="es-ES" smtClean="0"/>
              <a:pPr/>
              <a:t>‹Nº›</a:t>
            </a:fld>
            <a:endParaRPr lang="es-ES"/>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openxmlformats.org/officeDocument/2006/relationships/slide" Target="slide1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descr="P5120054.JPG"/>
          <p:cNvPicPr>
            <a:picLocks noChangeAspect="1"/>
          </p:cNvPicPr>
          <p:nvPr/>
        </p:nvPicPr>
        <p:blipFill>
          <a:blip r:embed="rId2" cstate="print"/>
          <a:stretch>
            <a:fillRect/>
          </a:stretch>
        </p:blipFill>
        <p:spPr>
          <a:xfrm>
            <a:off x="6734733" y="3786166"/>
            <a:ext cx="2409267" cy="3071834"/>
          </a:xfrm>
          <a:prstGeom prst="rect">
            <a:avLst/>
          </a:prstGeom>
          <a:ln>
            <a:noFill/>
          </a:ln>
          <a:effectLst>
            <a:softEdge rad="112500"/>
          </a:effectLst>
        </p:spPr>
      </p:pic>
      <p:pic>
        <p:nvPicPr>
          <p:cNvPr id="7" name="6 Imagen" descr="P5120089.JPG"/>
          <p:cNvPicPr>
            <a:picLocks noChangeAspect="1"/>
          </p:cNvPicPr>
          <p:nvPr/>
        </p:nvPicPr>
        <p:blipFill>
          <a:blip r:embed="rId3" cstate="print">
            <a:lum bright="17000" contrast="11000"/>
          </a:blip>
          <a:stretch>
            <a:fillRect/>
          </a:stretch>
        </p:blipFill>
        <p:spPr>
          <a:xfrm>
            <a:off x="500034" y="2500306"/>
            <a:ext cx="3584615" cy="2746519"/>
          </a:xfrm>
          <a:prstGeom prst="rect">
            <a:avLst/>
          </a:prstGeom>
          <a:ln>
            <a:noFill/>
          </a:ln>
          <a:effectLst>
            <a:softEdge rad="112500"/>
          </a:effectLst>
        </p:spPr>
      </p:pic>
      <p:pic>
        <p:nvPicPr>
          <p:cNvPr id="8" name="7 Imagen" descr="P5120066.JPG"/>
          <p:cNvPicPr>
            <a:picLocks noChangeAspect="1"/>
          </p:cNvPicPr>
          <p:nvPr/>
        </p:nvPicPr>
        <p:blipFill>
          <a:blip r:embed="rId4" cstate="print">
            <a:lum bright="46000" contrast="-25000"/>
          </a:blip>
          <a:stretch>
            <a:fillRect/>
          </a:stretch>
        </p:blipFill>
        <p:spPr>
          <a:xfrm>
            <a:off x="5214942" y="428604"/>
            <a:ext cx="3571868" cy="2678901"/>
          </a:xfrm>
          <a:prstGeom prst="rect">
            <a:avLst/>
          </a:prstGeom>
          <a:ln>
            <a:noFill/>
          </a:ln>
          <a:effectLst>
            <a:softEdge rad="112500"/>
          </a:effectLst>
        </p:spPr>
      </p:pic>
      <p:sp>
        <p:nvSpPr>
          <p:cNvPr id="2" name="1 Título"/>
          <p:cNvSpPr>
            <a:spLocks noGrp="1"/>
          </p:cNvSpPr>
          <p:nvPr>
            <p:ph type="ctrTitle"/>
          </p:nvPr>
        </p:nvSpPr>
        <p:spPr>
          <a:xfrm>
            <a:off x="2285984" y="3214686"/>
            <a:ext cx="6172200" cy="2305064"/>
          </a:xfrm>
        </p:spPr>
        <p:txBody>
          <a:bodyPr>
            <a:normAutofit fontScale="90000"/>
          </a:bodyPr>
          <a:lstStyle/>
          <a:p>
            <a:pPr algn="r"/>
            <a:r>
              <a:rPr lang="es-ES" dirty="0" smtClean="0"/>
              <a:t>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endParaRPr lang="es-ES" dirty="0">
              <a:latin typeface="Times New Roman" pitchFamily="18" charset="0"/>
              <a:cs typeface="Times New Roman" pitchFamily="18" charset="0"/>
            </a:endParaRPr>
          </a:p>
        </p:txBody>
      </p:sp>
      <p:sp>
        <p:nvSpPr>
          <p:cNvPr id="3" name="2 Subtítulo"/>
          <p:cNvSpPr>
            <a:spLocks noGrp="1"/>
          </p:cNvSpPr>
          <p:nvPr>
            <p:ph type="subTitle" idx="1"/>
          </p:nvPr>
        </p:nvSpPr>
        <p:spPr>
          <a:xfrm>
            <a:off x="2286000" y="4071942"/>
            <a:ext cx="6172200" cy="2302980"/>
          </a:xfrm>
        </p:spPr>
        <p:txBody>
          <a:bodyPr/>
          <a:lstStyle/>
          <a:p>
            <a:pPr algn="r"/>
            <a:r>
              <a:rPr lang="es-ES" sz="2800" b="1" dirty="0" smtClean="0">
                <a:latin typeface="Aharoni" pitchFamily="2" charset="-79"/>
                <a:cs typeface="Aharoni" pitchFamily="2" charset="-79"/>
              </a:rPr>
              <a:t>García Castellano, </a:t>
            </a:r>
            <a:r>
              <a:rPr lang="es-ES" b="1" dirty="0" smtClean="0">
                <a:latin typeface="Aharoni" pitchFamily="2" charset="-79"/>
                <a:cs typeface="Aharoni" pitchFamily="2" charset="-79"/>
              </a:rPr>
              <a:t>Ana Rosa </a:t>
            </a:r>
            <a:r>
              <a:rPr lang="es-ES" sz="2800" b="1" dirty="0" smtClean="0">
                <a:latin typeface="Aharoni" pitchFamily="2" charset="-79"/>
                <a:cs typeface="Aharoni" pitchFamily="2" charset="-79"/>
              </a:rPr>
              <a:t/>
            </a:r>
            <a:br>
              <a:rPr lang="es-ES" sz="2800" b="1" dirty="0" smtClean="0">
                <a:latin typeface="Aharoni" pitchFamily="2" charset="-79"/>
                <a:cs typeface="Aharoni" pitchFamily="2" charset="-79"/>
              </a:rPr>
            </a:br>
            <a:r>
              <a:rPr lang="es-ES" sz="2800" b="1" dirty="0" smtClean="0">
                <a:latin typeface="Aharoni" pitchFamily="2" charset="-79"/>
                <a:cs typeface="Aharoni" pitchFamily="2" charset="-79"/>
              </a:rPr>
              <a:t> Fortes Crespo, Rocío</a:t>
            </a:r>
          </a:p>
          <a:p>
            <a:pPr algn="r"/>
            <a:endParaRPr lang="es-ES" dirty="0" smtClean="0"/>
          </a:p>
          <a:p>
            <a:pPr algn="r"/>
            <a:r>
              <a:rPr lang="es-ES" b="1" dirty="0" smtClean="0">
                <a:solidFill>
                  <a:schemeClr val="tx1">
                    <a:lumMod val="95000"/>
                    <a:lumOff val="5000"/>
                  </a:schemeClr>
                </a:solidFill>
              </a:rPr>
              <a:t>2º LADE B</a:t>
            </a:r>
            <a:endParaRPr lang="es-ES" b="1" dirty="0">
              <a:solidFill>
                <a:schemeClr val="tx1">
                  <a:lumMod val="95000"/>
                  <a:lumOff val="5000"/>
                </a:schemeClr>
              </a:solidFill>
            </a:endParaRPr>
          </a:p>
        </p:txBody>
      </p:sp>
      <p:sp>
        <p:nvSpPr>
          <p:cNvPr id="5" name="4 CuadroTexto"/>
          <p:cNvSpPr txBox="1"/>
          <p:nvPr/>
        </p:nvSpPr>
        <p:spPr>
          <a:xfrm>
            <a:off x="2643174" y="214290"/>
            <a:ext cx="4929222" cy="1015663"/>
          </a:xfrm>
          <a:prstGeom prst="rect">
            <a:avLst/>
          </a:prstGeom>
          <a:noFill/>
        </p:spPr>
        <p:txBody>
          <a:bodyPr wrap="square" rtlCol="0">
            <a:spAutoFit/>
          </a:bodyPr>
          <a:lstStyle/>
          <a:p>
            <a:pPr algn="ctr"/>
            <a:r>
              <a:rPr lang="es-ES" sz="6000" dirty="0" smtClean="0">
                <a:latin typeface="Edwardian Script ITC" pitchFamily="66" charset="0"/>
              </a:rPr>
              <a:t>Área Santa Ana</a:t>
            </a:r>
            <a:endParaRPr lang="es-ES" sz="6000" dirty="0">
              <a:latin typeface="Edwardian Script ITC" pitchFamily="66" charset="0"/>
            </a:endParaRPr>
          </a:p>
        </p:txBody>
      </p:sp>
      <p:sp>
        <p:nvSpPr>
          <p:cNvPr id="6" name="5 Marcador de número de diapositiva"/>
          <p:cNvSpPr>
            <a:spLocks noGrp="1"/>
          </p:cNvSpPr>
          <p:nvPr>
            <p:ph type="sldNum" sz="quarter" idx="12"/>
          </p:nvPr>
        </p:nvSpPr>
        <p:spPr/>
        <p:txBody>
          <a:bodyPr/>
          <a:lstStyle/>
          <a:p>
            <a:fld id="{E2BD9BA4-3E33-413F-AF44-F4DDF3274EC6}" type="slidenum">
              <a:rPr lang="es-ES" smtClean="0"/>
              <a:pPr/>
              <a:t>1</a:t>
            </a:fld>
            <a:endParaRPr lang="es-ES"/>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457200"/>
            <a:ext cx="8686800" cy="614346"/>
          </a:xfrm>
        </p:spPr>
        <p:txBody>
          <a:bodyPr>
            <a:normAutofit fontScale="90000"/>
          </a:bodyPr>
          <a:lstStyle/>
          <a:p>
            <a:r>
              <a:rPr lang="es-ES" dirty="0" smtClean="0"/>
              <a:t>Gestión de calidad y medio ambiente.</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10</a:t>
            </a:fld>
            <a:endParaRPr lang="es-ES"/>
          </a:p>
        </p:txBody>
      </p:sp>
      <p:sp>
        <p:nvSpPr>
          <p:cNvPr id="4" name="Text Box 6"/>
          <p:cNvSpPr txBox="1">
            <a:spLocks noChangeArrowheads="1"/>
          </p:cNvSpPr>
          <p:nvPr/>
        </p:nvSpPr>
        <p:spPr bwMode="auto">
          <a:xfrm>
            <a:off x="228600" y="1371600"/>
            <a:ext cx="8610600" cy="3554819"/>
          </a:xfrm>
          <a:prstGeom prst="rect">
            <a:avLst/>
          </a:prstGeom>
          <a:noFill/>
          <a:ln w="9525">
            <a:noFill/>
            <a:miter lim="800000"/>
            <a:headEnd/>
            <a:tailEnd/>
          </a:ln>
          <a:effectLst/>
        </p:spPr>
        <p:txBody>
          <a:bodyPr>
            <a:spAutoFit/>
          </a:bodyPr>
          <a:lstStyle/>
          <a:p>
            <a:pPr algn="just">
              <a:spcBef>
                <a:spcPct val="50000"/>
              </a:spcBef>
            </a:pPr>
            <a:r>
              <a:rPr lang="es-ES_tradnl" b="1" dirty="0">
                <a:solidFill>
                  <a:schemeClr val="accent2"/>
                </a:solidFill>
              </a:rPr>
              <a:t>RESPONSABILIDAD ANTE:   </a:t>
            </a:r>
          </a:p>
          <a:p>
            <a:pPr algn="just">
              <a:spcBef>
                <a:spcPct val="50000"/>
              </a:spcBef>
            </a:pPr>
            <a:r>
              <a:rPr lang="es-ES_tradnl" b="1" dirty="0"/>
              <a:t>Director general</a:t>
            </a:r>
          </a:p>
          <a:p>
            <a:pPr algn="just">
              <a:spcBef>
                <a:spcPct val="50000"/>
              </a:spcBef>
            </a:pPr>
            <a:r>
              <a:rPr lang="es-ES_tradnl" b="1" dirty="0">
                <a:solidFill>
                  <a:schemeClr val="accent2"/>
                </a:solidFill>
              </a:rPr>
              <a:t>UNIDADES SUBORDINADAS: </a:t>
            </a:r>
            <a:endParaRPr lang="es-ES_tradnl" b="1" dirty="0" smtClean="0">
              <a:solidFill>
                <a:schemeClr val="accent2"/>
              </a:solidFill>
            </a:endParaRPr>
          </a:p>
          <a:p>
            <a:pPr algn="just">
              <a:spcBef>
                <a:spcPct val="50000"/>
              </a:spcBef>
            </a:pPr>
            <a:r>
              <a:rPr lang="es-ES_tradnl" b="1" dirty="0" smtClean="0"/>
              <a:t>No tiene a nadie a su cargo</a:t>
            </a:r>
            <a:endParaRPr lang="es-ES_tradnl" b="1" dirty="0"/>
          </a:p>
          <a:p>
            <a:pPr algn="just">
              <a:spcBef>
                <a:spcPct val="50000"/>
              </a:spcBef>
            </a:pPr>
            <a:r>
              <a:rPr lang="es-ES_tradnl" b="1" dirty="0" smtClean="0">
                <a:solidFill>
                  <a:schemeClr val="accent2"/>
                </a:solidFill>
              </a:rPr>
              <a:t>FUNCIONES </a:t>
            </a:r>
            <a:r>
              <a:rPr lang="es-ES_tradnl" b="1" dirty="0">
                <a:solidFill>
                  <a:schemeClr val="accent2"/>
                </a:solidFill>
              </a:rPr>
              <a:t>GENERALES:</a:t>
            </a:r>
            <a:r>
              <a:rPr lang="es-ES_tradnl" b="1" dirty="0"/>
              <a:t> </a:t>
            </a:r>
            <a:endParaRPr lang="es-ES_tradnl" b="1" dirty="0" smtClean="0"/>
          </a:p>
          <a:p>
            <a:pPr algn="just">
              <a:spcBef>
                <a:spcPct val="50000"/>
              </a:spcBef>
            </a:pPr>
            <a:r>
              <a:rPr lang="es-ES_tradnl" b="1" dirty="0" smtClean="0"/>
              <a:t>Estar al tanto en todo momento sobre los cambios en la política de medio ambiente, y asegurarse de que se cumplan en la forma establecida.</a:t>
            </a:r>
            <a:endParaRPr lang="es-ES_tradnl" b="1" dirty="0"/>
          </a:p>
          <a:p>
            <a:pPr algn="just">
              <a:spcBef>
                <a:spcPct val="50000"/>
              </a:spcBef>
            </a:pPr>
            <a:endParaRPr lang="es-ES_tradnl" b="1" dirty="0"/>
          </a:p>
          <a:p>
            <a:pPr algn="l">
              <a:spcBef>
                <a:spcPct val="50000"/>
              </a:spcBef>
            </a:pPr>
            <a:endParaRPr lang="es-ES" b="1" dirty="0">
              <a:solidFill>
                <a:schemeClr val="accent2"/>
              </a:solidFill>
            </a:endParaRPr>
          </a:p>
        </p:txBody>
      </p:sp>
      <p:sp>
        <p:nvSpPr>
          <p:cNvPr id="5" name="4 Rectángulo"/>
          <p:cNvSpPr/>
          <p:nvPr/>
        </p:nvSpPr>
        <p:spPr>
          <a:xfrm>
            <a:off x="285720" y="4071942"/>
            <a:ext cx="7643866" cy="1615827"/>
          </a:xfrm>
          <a:prstGeom prst="rect">
            <a:avLst/>
          </a:prstGeom>
        </p:spPr>
        <p:txBody>
          <a:bodyPr wrap="square">
            <a:spAutoFit/>
          </a:bodyPr>
          <a:lstStyle/>
          <a:p>
            <a:pPr algn="just">
              <a:spcBef>
                <a:spcPct val="50000"/>
              </a:spcBef>
            </a:pPr>
            <a:r>
              <a:rPr lang="es-ES_tradnl" b="1" dirty="0" smtClean="0">
                <a:solidFill>
                  <a:schemeClr val="accent2"/>
                </a:solidFill>
              </a:rPr>
              <a:t>RESPONSABILIDADES:</a:t>
            </a:r>
            <a:r>
              <a:rPr lang="es-ES_tradnl" b="1" dirty="0" smtClean="0"/>
              <a:t> </a:t>
            </a:r>
          </a:p>
          <a:p>
            <a:pPr algn="just">
              <a:spcBef>
                <a:spcPct val="50000"/>
              </a:spcBef>
            </a:pPr>
            <a:r>
              <a:rPr lang="es-ES_tradnl" b="1" dirty="0" smtClean="0"/>
              <a:t>Cumplir los objetivos correctamente. </a:t>
            </a:r>
          </a:p>
          <a:p>
            <a:pPr algn="just">
              <a:spcBef>
                <a:spcPct val="50000"/>
              </a:spcBef>
            </a:pPr>
            <a:r>
              <a:rPr lang="es-ES_tradnl" b="1" dirty="0" smtClean="0">
                <a:solidFill>
                  <a:schemeClr val="accent2"/>
                </a:solidFill>
              </a:rPr>
              <a:t>RELACIONES EXTERNAS::</a:t>
            </a:r>
          </a:p>
          <a:p>
            <a:pPr algn="just">
              <a:spcBef>
                <a:spcPct val="50000"/>
              </a:spcBef>
            </a:pPr>
            <a:r>
              <a:rPr lang="es-ES_tradnl" b="1" dirty="0" smtClean="0"/>
              <a:t>Con las asociaciones de medio ambiente.</a:t>
            </a:r>
            <a:endParaRPr 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Dirección de gasolinera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11</a:t>
            </a:fld>
            <a:endParaRPr lang="es-ES"/>
          </a:p>
        </p:txBody>
      </p:sp>
      <p:sp>
        <p:nvSpPr>
          <p:cNvPr id="5" name="Text Box 6"/>
          <p:cNvSpPr txBox="1">
            <a:spLocks noChangeArrowheads="1"/>
          </p:cNvSpPr>
          <p:nvPr/>
        </p:nvSpPr>
        <p:spPr bwMode="auto">
          <a:xfrm>
            <a:off x="0" y="1142984"/>
            <a:ext cx="8715404" cy="5262979"/>
          </a:xfrm>
          <a:prstGeom prst="rect">
            <a:avLst/>
          </a:prstGeom>
          <a:noFill/>
          <a:ln w="9525">
            <a:noFill/>
            <a:miter lim="800000"/>
            <a:headEnd/>
            <a:tailEnd/>
          </a:ln>
          <a:effectLst/>
        </p:spPr>
        <p:txBody>
          <a:bodyPr wrap="square">
            <a:spAutoFit/>
          </a:bodyPr>
          <a:lstStyle/>
          <a:p>
            <a:pPr algn="just">
              <a:spcBef>
                <a:spcPct val="50000"/>
              </a:spcBef>
            </a:pPr>
            <a:endParaRPr lang="es-ES_tradnl" sz="1600" b="1" dirty="0" smtClean="0">
              <a:solidFill>
                <a:schemeClr val="accent2"/>
              </a:solidFill>
            </a:endParaRPr>
          </a:p>
          <a:p>
            <a:pPr algn="just">
              <a:spcBef>
                <a:spcPct val="50000"/>
              </a:spcBef>
            </a:pPr>
            <a:r>
              <a:rPr lang="es-ES_tradnl" sz="1600" b="1" dirty="0" smtClean="0">
                <a:solidFill>
                  <a:schemeClr val="accent2"/>
                </a:solidFill>
              </a:rPr>
              <a:t>RESPONSABILIDAD ANTE:</a:t>
            </a:r>
          </a:p>
          <a:p>
            <a:pPr algn="just">
              <a:spcBef>
                <a:spcPct val="50000"/>
              </a:spcBef>
            </a:pPr>
            <a:r>
              <a:rPr lang="es-ES_tradnl" sz="1600" b="1" dirty="0" smtClean="0"/>
              <a:t>Dirección financiera y de personal </a:t>
            </a:r>
          </a:p>
          <a:p>
            <a:pPr algn="just">
              <a:spcBef>
                <a:spcPct val="50000"/>
              </a:spcBef>
            </a:pPr>
            <a:r>
              <a:rPr lang="es-ES_tradnl" sz="1600" b="1" dirty="0" smtClean="0">
                <a:solidFill>
                  <a:schemeClr val="accent2"/>
                </a:solidFill>
              </a:rPr>
              <a:t>UNIDADES SUBORDINADAS:</a:t>
            </a:r>
          </a:p>
          <a:p>
            <a:pPr lvl="0" algn="just">
              <a:spcBef>
                <a:spcPct val="50000"/>
              </a:spcBef>
            </a:pPr>
            <a:r>
              <a:rPr lang="es-ES_tradnl" sz="1600" b="1" dirty="0" smtClean="0">
                <a:solidFill>
                  <a:schemeClr val="accent2"/>
                </a:solidFill>
              </a:rPr>
              <a:t> </a:t>
            </a:r>
            <a:r>
              <a:rPr lang="es-ES" sz="1600" b="1" dirty="0" smtClean="0"/>
              <a:t>Responsable de carburante, Responsable de tienda, Responsable de lavadero y lubricantes</a:t>
            </a:r>
          </a:p>
          <a:p>
            <a:pPr algn="just">
              <a:spcBef>
                <a:spcPct val="50000"/>
              </a:spcBef>
            </a:pPr>
            <a:r>
              <a:rPr lang="es-ES_tradnl" sz="1600" b="1" dirty="0" smtClean="0">
                <a:solidFill>
                  <a:schemeClr val="accent2"/>
                </a:solidFill>
              </a:rPr>
              <a:t>FUNCIONES GENERALES:</a:t>
            </a:r>
            <a:r>
              <a:rPr lang="es-ES_tradnl" sz="1600" b="1" dirty="0" smtClean="0"/>
              <a:t> </a:t>
            </a:r>
          </a:p>
          <a:p>
            <a:pPr algn="just">
              <a:spcBef>
                <a:spcPct val="50000"/>
              </a:spcBef>
            </a:pPr>
            <a:r>
              <a:rPr lang="es-ES_tradnl" sz="1600" b="1" dirty="0" smtClean="0"/>
              <a:t>Perfecto funcionamiento de todas las áreas a su cargo. Coordinar las actividades de las </a:t>
            </a:r>
            <a:r>
              <a:rPr lang="es-ES_tradnl" sz="1600" b="1" dirty="0" err="1" smtClean="0"/>
              <a:t>areas</a:t>
            </a:r>
            <a:r>
              <a:rPr lang="es-ES_tradnl" sz="1600" b="1" dirty="0" smtClean="0"/>
              <a:t> anteriores. Relaciones con proveedores específicos (</a:t>
            </a:r>
            <a:r>
              <a:rPr lang="es-ES_tradnl" sz="1600" b="1" dirty="0" err="1" smtClean="0"/>
              <a:t>shell</a:t>
            </a:r>
            <a:r>
              <a:rPr lang="es-ES_tradnl" sz="1600" b="1" dirty="0" smtClean="0"/>
              <a:t>), así como proveedores de comestibles, proveedores de artículos específicos para el lavadero…</a:t>
            </a:r>
          </a:p>
          <a:p>
            <a:pPr algn="just">
              <a:spcBef>
                <a:spcPct val="50000"/>
              </a:spcBef>
            </a:pPr>
            <a:r>
              <a:rPr lang="es-ES_tradnl" sz="1600" b="1" dirty="0" smtClean="0">
                <a:solidFill>
                  <a:schemeClr val="accent2"/>
                </a:solidFill>
              </a:rPr>
              <a:t>FUNCIONES ESPECIFICAS:</a:t>
            </a:r>
            <a:r>
              <a:rPr lang="es-ES_tradnl" sz="1600" b="1" dirty="0" smtClean="0"/>
              <a:t> </a:t>
            </a:r>
          </a:p>
          <a:p>
            <a:pPr algn="just">
              <a:spcBef>
                <a:spcPct val="50000"/>
              </a:spcBef>
            </a:pPr>
            <a:r>
              <a:rPr lang="es-ES_tradnl" sz="1600" b="1" dirty="0" smtClean="0"/>
              <a:t>Responder de que el personal a su cargo sea el determinado en las respectivas reglamentaciones sobre todo con los responsables de carburantes. Que el servicio en todas las áreas se preste con la mayor rapidez y eficacia. </a:t>
            </a:r>
          </a:p>
          <a:p>
            <a:pPr algn="just">
              <a:spcBef>
                <a:spcPct val="50000"/>
              </a:spcBef>
            </a:pPr>
            <a:r>
              <a:rPr lang="es-ES_tradnl" sz="1600" b="1" dirty="0" smtClean="0">
                <a:solidFill>
                  <a:schemeClr val="accent2"/>
                </a:solidFill>
              </a:rPr>
              <a:t>RESPONSABILIDADES:</a:t>
            </a:r>
          </a:p>
          <a:p>
            <a:pPr algn="just">
              <a:spcBef>
                <a:spcPct val="50000"/>
              </a:spcBef>
            </a:pPr>
            <a:r>
              <a:rPr lang="es-ES_tradnl" sz="1600" b="1" dirty="0" smtClean="0"/>
              <a:t>Sobre todo el personal a su cargo, </a:t>
            </a:r>
            <a:r>
              <a:rPr lang="es-ES_tradnl" sz="1600" b="1" dirty="0" err="1" smtClean="0"/>
              <a:t>coseguir</a:t>
            </a:r>
            <a:r>
              <a:rPr lang="es-ES_tradnl" sz="1600" b="1" dirty="0" smtClean="0"/>
              <a:t> que los clientes reciban el mejor trato posible y que sean atendidos de manera </a:t>
            </a:r>
            <a:r>
              <a:rPr lang="es-ES_tradnl" sz="1600" b="1" dirty="0" err="1" smtClean="0"/>
              <a:t>rapida</a:t>
            </a:r>
            <a:r>
              <a:rPr lang="es-ES_tradnl" sz="1600" b="1" dirty="0" smtClean="0"/>
              <a:t> y eficaz </a:t>
            </a:r>
            <a:endParaRPr lang="es-ES" sz="1600" b="1" dirty="0"/>
          </a:p>
        </p:txBody>
      </p:sp>
      <p:sp>
        <p:nvSpPr>
          <p:cNvPr id="7" name="6 CuadroTexto"/>
          <p:cNvSpPr txBox="1"/>
          <p:nvPr/>
        </p:nvSpPr>
        <p:spPr>
          <a:xfrm>
            <a:off x="285720" y="1071546"/>
            <a:ext cx="7358114" cy="646331"/>
          </a:xfrm>
          <a:prstGeom prst="rect">
            <a:avLst/>
          </a:prstGeom>
          <a:noFill/>
        </p:spPr>
        <p:txBody>
          <a:bodyPr wrap="square" rtlCol="0">
            <a:spAutoFit/>
          </a:bodyPr>
          <a:lstStyle/>
          <a:p>
            <a:endParaRPr lang="es-ES" dirty="0" smtClean="0"/>
          </a:p>
          <a:p>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Dirección de poste de suministros:</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12</a:t>
            </a:fld>
            <a:endParaRPr lang="es-ES"/>
          </a:p>
        </p:txBody>
      </p:sp>
      <p:sp>
        <p:nvSpPr>
          <p:cNvPr id="4" name="Text Box 6"/>
          <p:cNvSpPr txBox="1">
            <a:spLocks noChangeArrowheads="1"/>
          </p:cNvSpPr>
          <p:nvPr/>
        </p:nvSpPr>
        <p:spPr bwMode="auto">
          <a:xfrm>
            <a:off x="0" y="1142984"/>
            <a:ext cx="8715404" cy="5262979"/>
          </a:xfrm>
          <a:prstGeom prst="rect">
            <a:avLst/>
          </a:prstGeom>
          <a:noFill/>
          <a:ln w="9525">
            <a:noFill/>
            <a:miter lim="800000"/>
            <a:headEnd/>
            <a:tailEnd/>
          </a:ln>
          <a:effectLst/>
        </p:spPr>
        <p:txBody>
          <a:bodyPr wrap="square">
            <a:spAutoFit/>
          </a:bodyPr>
          <a:lstStyle/>
          <a:p>
            <a:pPr algn="just">
              <a:spcBef>
                <a:spcPct val="50000"/>
              </a:spcBef>
            </a:pPr>
            <a:endParaRPr lang="es-ES_tradnl" sz="1600" b="1" dirty="0" smtClean="0">
              <a:solidFill>
                <a:schemeClr val="accent2"/>
              </a:solidFill>
            </a:endParaRPr>
          </a:p>
          <a:p>
            <a:pPr algn="just">
              <a:spcBef>
                <a:spcPct val="50000"/>
              </a:spcBef>
            </a:pPr>
            <a:r>
              <a:rPr lang="es-ES_tradnl" sz="1600" b="1" dirty="0" smtClean="0">
                <a:solidFill>
                  <a:schemeClr val="accent2"/>
                </a:solidFill>
              </a:rPr>
              <a:t>RESPONSABILIDAD ANTE:</a:t>
            </a:r>
          </a:p>
          <a:p>
            <a:pPr algn="just">
              <a:spcBef>
                <a:spcPct val="50000"/>
              </a:spcBef>
            </a:pPr>
            <a:r>
              <a:rPr lang="es-ES_tradnl" sz="1600" b="1" dirty="0" smtClean="0"/>
              <a:t>Dirección financiera y de personal </a:t>
            </a:r>
          </a:p>
          <a:p>
            <a:pPr algn="just">
              <a:spcBef>
                <a:spcPct val="50000"/>
              </a:spcBef>
            </a:pPr>
            <a:r>
              <a:rPr lang="es-ES_tradnl" sz="1600" b="1" dirty="0" smtClean="0">
                <a:solidFill>
                  <a:schemeClr val="accent2"/>
                </a:solidFill>
              </a:rPr>
              <a:t>UNIDADES SUBORDINADAS:</a:t>
            </a:r>
          </a:p>
          <a:p>
            <a:pPr algn="just">
              <a:spcBef>
                <a:spcPct val="50000"/>
              </a:spcBef>
            </a:pPr>
            <a:r>
              <a:rPr lang="es-ES_tradnl" sz="1600" b="1" dirty="0" smtClean="0"/>
              <a:t>Ventas y compras</a:t>
            </a:r>
          </a:p>
          <a:p>
            <a:pPr lvl="0" algn="just">
              <a:spcBef>
                <a:spcPct val="50000"/>
              </a:spcBef>
            </a:pPr>
            <a:r>
              <a:rPr lang="es-ES_tradnl" sz="1600" b="1" dirty="0" smtClean="0">
                <a:solidFill>
                  <a:schemeClr val="accent2"/>
                </a:solidFill>
              </a:rPr>
              <a:t> FUNCIONES GENERALES:</a:t>
            </a:r>
            <a:r>
              <a:rPr lang="es-ES_tradnl" sz="1600" b="1" dirty="0" smtClean="0"/>
              <a:t> </a:t>
            </a:r>
          </a:p>
          <a:p>
            <a:pPr lvl="0" algn="just">
              <a:spcBef>
                <a:spcPct val="50000"/>
              </a:spcBef>
            </a:pPr>
            <a:r>
              <a:rPr lang="es-ES_tradnl" sz="1600" b="1" dirty="0" smtClean="0"/>
              <a:t>Informar sobre las ventas de suministros que se realizan y analizar los tipos de clientes que utilizan este tipo de servicios con encuestas, perfiles con el fin de que se hagan estudios de mercado de manera que puedan garantizarse un tipo de clientela fija y mantenerla. También se informa sobre las compras que se hacen con un gran proveedor como es  </a:t>
            </a:r>
            <a:r>
              <a:rPr lang="es-ES_tradnl" sz="1600" i="1" u="sng" dirty="0" smtClean="0">
                <a:solidFill>
                  <a:srgbClr val="FF0000"/>
                </a:solidFill>
              </a:rPr>
              <a:t>Shell.</a:t>
            </a:r>
          </a:p>
          <a:p>
            <a:pPr algn="just">
              <a:spcBef>
                <a:spcPct val="50000"/>
              </a:spcBef>
            </a:pPr>
            <a:r>
              <a:rPr lang="es-ES_tradnl" sz="1600" b="1" dirty="0" smtClean="0">
                <a:solidFill>
                  <a:schemeClr val="accent2"/>
                </a:solidFill>
              </a:rPr>
              <a:t>FUNCIONES ESPECIFICAS:</a:t>
            </a:r>
            <a:r>
              <a:rPr lang="es-ES_tradnl" sz="1600" b="1" dirty="0" smtClean="0"/>
              <a:t> </a:t>
            </a:r>
          </a:p>
          <a:p>
            <a:pPr algn="just">
              <a:spcBef>
                <a:spcPct val="50000"/>
              </a:spcBef>
            </a:pPr>
            <a:r>
              <a:rPr lang="es-ES_tradnl" sz="1600" b="1" dirty="0" smtClean="0"/>
              <a:t>Negocia de forma eficaz para la empresa tanto las ventas como las compras, informar sobre los imprevistos que puedan surgir…</a:t>
            </a:r>
          </a:p>
          <a:p>
            <a:pPr algn="just">
              <a:spcBef>
                <a:spcPct val="50000"/>
              </a:spcBef>
            </a:pPr>
            <a:r>
              <a:rPr lang="es-ES_tradnl" sz="1600" b="1" dirty="0" smtClean="0">
                <a:solidFill>
                  <a:schemeClr val="accent2"/>
                </a:solidFill>
              </a:rPr>
              <a:t>RESPONSABILIDADES:</a:t>
            </a:r>
          </a:p>
          <a:p>
            <a:pPr algn="just">
              <a:spcBef>
                <a:spcPct val="50000"/>
              </a:spcBef>
            </a:pPr>
            <a:r>
              <a:rPr lang="es-ES_tradnl" sz="1600" b="1" dirty="0" smtClean="0"/>
              <a:t>Sobre todo asegurarse un numero de ventas mas o menos estable dentro de lo posible, negociar las compras…</a:t>
            </a:r>
            <a:endParaRPr lang="es-ES" sz="16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282" y="0"/>
            <a:ext cx="8686800" cy="841248"/>
          </a:xfrm>
        </p:spPr>
        <p:txBody>
          <a:bodyPr/>
          <a:lstStyle/>
          <a:p>
            <a:r>
              <a:rPr lang="es-ES" dirty="0" smtClean="0"/>
              <a:t>Dirección de hotel y restaurante</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13</a:t>
            </a:fld>
            <a:endParaRPr lang="es-ES"/>
          </a:p>
        </p:txBody>
      </p:sp>
      <p:sp>
        <p:nvSpPr>
          <p:cNvPr id="4" name="Text Box 6"/>
          <p:cNvSpPr txBox="1">
            <a:spLocks noChangeArrowheads="1"/>
          </p:cNvSpPr>
          <p:nvPr/>
        </p:nvSpPr>
        <p:spPr bwMode="auto">
          <a:xfrm>
            <a:off x="214282" y="1142984"/>
            <a:ext cx="8715404" cy="5262979"/>
          </a:xfrm>
          <a:prstGeom prst="rect">
            <a:avLst/>
          </a:prstGeom>
          <a:noFill/>
          <a:ln w="9525">
            <a:noFill/>
            <a:miter lim="800000"/>
            <a:headEnd/>
            <a:tailEnd/>
          </a:ln>
          <a:effectLst/>
        </p:spPr>
        <p:txBody>
          <a:bodyPr wrap="square">
            <a:spAutoFit/>
          </a:bodyPr>
          <a:lstStyle/>
          <a:p>
            <a:pPr algn="just">
              <a:spcBef>
                <a:spcPct val="50000"/>
              </a:spcBef>
            </a:pPr>
            <a:endParaRPr lang="es-ES_tradnl" sz="1600" b="1" dirty="0" smtClean="0">
              <a:solidFill>
                <a:schemeClr val="accent2"/>
              </a:solidFill>
            </a:endParaRPr>
          </a:p>
          <a:p>
            <a:pPr algn="just">
              <a:spcBef>
                <a:spcPct val="50000"/>
              </a:spcBef>
            </a:pPr>
            <a:r>
              <a:rPr lang="es-ES_tradnl" sz="1600" b="1" dirty="0" smtClean="0">
                <a:solidFill>
                  <a:schemeClr val="accent2"/>
                </a:solidFill>
              </a:rPr>
              <a:t>RESPONSABILIDAD ANTE:</a:t>
            </a:r>
          </a:p>
          <a:p>
            <a:pPr algn="just">
              <a:spcBef>
                <a:spcPct val="50000"/>
              </a:spcBef>
            </a:pPr>
            <a:r>
              <a:rPr lang="es-ES_tradnl" sz="1600" b="1" dirty="0" smtClean="0"/>
              <a:t>Dirección financiera y de personal </a:t>
            </a:r>
          </a:p>
          <a:p>
            <a:pPr lvl="0" algn="just">
              <a:spcBef>
                <a:spcPct val="50000"/>
              </a:spcBef>
            </a:pPr>
            <a:r>
              <a:rPr lang="es-ES_tradnl" sz="1600" b="1" dirty="0" smtClean="0">
                <a:solidFill>
                  <a:schemeClr val="accent2"/>
                </a:solidFill>
              </a:rPr>
              <a:t>UNIDADES SUBORDINADAS:</a:t>
            </a:r>
            <a:r>
              <a:rPr lang="es-ES" sz="1600" dirty="0" smtClean="0"/>
              <a:t> </a:t>
            </a:r>
          </a:p>
          <a:p>
            <a:pPr algn="just">
              <a:spcBef>
                <a:spcPct val="50000"/>
              </a:spcBef>
            </a:pPr>
            <a:r>
              <a:rPr lang="es-ES" sz="1600" b="1" dirty="0" smtClean="0"/>
              <a:t>Responsable</a:t>
            </a:r>
            <a:r>
              <a:rPr lang="es-ES" sz="1600" dirty="0" smtClean="0"/>
              <a:t> </a:t>
            </a:r>
            <a:r>
              <a:rPr lang="es-ES" sz="1600" b="1" dirty="0" smtClean="0"/>
              <a:t>de restaurante y Responsable de hotel</a:t>
            </a:r>
          </a:p>
          <a:p>
            <a:pPr algn="just">
              <a:spcBef>
                <a:spcPct val="50000"/>
              </a:spcBef>
            </a:pPr>
            <a:r>
              <a:rPr lang="es-ES_tradnl" sz="1600" b="1" dirty="0" smtClean="0">
                <a:solidFill>
                  <a:schemeClr val="accent2"/>
                </a:solidFill>
              </a:rPr>
              <a:t>FUNCIONES GENERALES:</a:t>
            </a:r>
            <a:r>
              <a:rPr lang="es-ES_tradnl" sz="1600" b="1" dirty="0" smtClean="0"/>
              <a:t> </a:t>
            </a:r>
          </a:p>
          <a:p>
            <a:pPr lvl="0" algn="just">
              <a:spcBef>
                <a:spcPct val="50000"/>
              </a:spcBef>
            </a:pPr>
            <a:r>
              <a:rPr lang="es-ES_tradnl" sz="1600" b="1" dirty="0" smtClean="0"/>
              <a:t>Informar sobre los servicios prestados, captación de clientes, campañas de marketing y promover las relaciones con los clientes y entre el personal de manera que se cree un ambiente familiar y optimo en la empresa</a:t>
            </a:r>
          </a:p>
          <a:p>
            <a:pPr algn="just">
              <a:spcBef>
                <a:spcPct val="50000"/>
              </a:spcBef>
            </a:pPr>
            <a:r>
              <a:rPr lang="es-ES_tradnl" sz="1600" b="1" dirty="0" smtClean="0">
                <a:solidFill>
                  <a:schemeClr val="accent2"/>
                </a:solidFill>
              </a:rPr>
              <a:t>FUNCIONES ESPECIFICAS:</a:t>
            </a:r>
            <a:r>
              <a:rPr lang="es-ES_tradnl" sz="1600" b="1" dirty="0" smtClean="0"/>
              <a:t> </a:t>
            </a:r>
          </a:p>
          <a:p>
            <a:pPr algn="just">
              <a:spcBef>
                <a:spcPct val="50000"/>
              </a:spcBef>
            </a:pPr>
            <a:r>
              <a:rPr lang="es-ES_tradnl" sz="1600" b="1" dirty="0" smtClean="0"/>
              <a:t>Realizar eventos, como comuniones, bodas, </a:t>
            </a:r>
            <a:r>
              <a:rPr lang="es-ES_tradnl" sz="1600" b="1" dirty="0" err="1" smtClean="0"/>
              <a:t>meeting</a:t>
            </a:r>
            <a:r>
              <a:rPr lang="es-ES_tradnl" sz="1600" b="1" dirty="0" smtClean="0"/>
              <a:t> de empresas… creación de campañas publicitarias para anunciarse y dar una mejor información a los clientes.</a:t>
            </a:r>
          </a:p>
          <a:p>
            <a:pPr algn="just">
              <a:spcBef>
                <a:spcPct val="50000"/>
              </a:spcBef>
            </a:pPr>
            <a:r>
              <a:rPr lang="es-ES_tradnl" sz="1600" b="1" dirty="0" smtClean="0">
                <a:solidFill>
                  <a:schemeClr val="accent2"/>
                </a:solidFill>
              </a:rPr>
              <a:t>RESPONSABILIDADES:</a:t>
            </a:r>
          </a:p>
          <a:p>
            <a:pPr algn="just">
              <a:spcBef>
                <a:spcPct val="50000"/>
              </a:spcBef>
            </a:pPr>
            <a:r>
              <a:rPr lang="es-ES_tradnl" sz="1600" b="1" dirty="0" smtClean="0"/>
              <a:t>Sobre todo con los clientes ofreciendo un trato exclusivo a cada cliente dependiendo de sus necesidades de manera rápida y eficaz y adaptación rápida y constante a los cambios que se producen.</a:t>
            </a:r>
            <a:endParaRPr lang="es-ES" sz="1600" b="1" dirty="0"/>
          </a:p>
        </p:txBody>
      </p:sp>
      <p:sp>
        <p:nvSpPr>
          <p:cNvPr id="5" name="4 Botón de acción: Volver">
            <a:hlinkClick r:id="rId2" action="ppaction://hlinksldjump" highlightClick="1"/>
          </p:cNvPr>
          <p:cNvSpPr/>
          <p:nvPr/>
        </p:nvSpPr>
        <p:spPr>
          <a:xfrm>
            <a:off x="7786710" y="1500174"/>
            <a:ext cx="642942" cy="500066"/>
          </a:xfrm>
          <a:prstGeom prst="actionButtonRetur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5720" y="714356"/>
            <a:ext cx="8686800" cy="841248"/>
          </a:xfrm>
        </p:spPr>
        <p:txBody>
          <a:bodyPr>
            <a:normAutofit fontScale="90000"/>
          </a:bodyPr>
          <a:lstStyle/>
          <a:p>
            <a:r>
              <a:rPr lang="es-ES" dirty="0" err="1" smtClean="0"/>
              <a:t>Organigrafo</a:t>
            </a:r>
            <a:r>
              <a:rPr lang="es-ES" dirty="0" smtClean="0"/>
              <a:t> gasolinera y poste suministro.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14</a:t>
            </a:fld>
            <a:endParaRPr lang="es-ES"/>
          </a:p>
        </p:txBody>
      </p:sp>
      <p:sp>
        <p:nvSpPr>
          <p:cNvPr id="6" name="5 Decisión"/>
          <p:cNvSpPr/>
          <p:nvPr/>
        </p:nvSpPr>
        <p:spPr>
          <a:xfrm>
            <a:off x="357158" y="1643050"/>
            <a:ext cx="1928826" cy="1428760"/>
          </a:xfrm>
          <a:prstGeom prst="flowChartDecisi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7" name="6 Decisión"/>
          <p:cNvSpPr/>
          <p:nvPr/>
        </p:nvSpPr>
        <p:spPr>
          <a:xfrm>
            <a:off x="5786446" y="4714884"/>
            <a:ext cx="2214578" cy="1428760"/>
          </a:xfrm>
          <a:prstGeom prst="flowChartDecisi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8" name="7 Dodecágono"/>
          <p:cNvSpPr/>
          <p:nvPr/>
        </p:nvSpPr>
        <p:spPr>
          <a:xfrm>
            <a:off x="3143240" y="1785926"/>
            <a:ext cx="1857388" cy="1214446"/>
          </a:xfrm>
          <a:prstGeom prst="dodec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10" name="9 Dodecágono"/>
          <p:cNvSpPr/>
          <p:nvPr/>
        </p:nvSpPr>
        <p:spPr>
          <a:xfrm>
            <a:off x="1428728" y="3857628"/>
            <a:ext cx="1857388" cy="1214446"/>
          </a:xfrm>
          <a:prstGeom prst="dodec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11" name="10 Dodecágono"/>
          <p:cNvSpPr/>
          <p:nvPr/>
        </p:nvSpPr>
        <p:spPr>
          <a:xfrm>
            <a:off x="5715008" y="3357562"/>
            <a:ext cx="1857388" cy="1214446"/>
          </a:xfrm>
          <a:prstGeom prst="dodec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12" name="11 Dodecágono"/>
          <p:cNvSpPr/>
          <p:nvPr/>
        </p:nvSpPr>
        <p:spPr>
          <a:xfrm>
            <a:off x="2928926" y="5214950"/>
            <a:ext cx="1857388" cy="1214446"/>
          </a:xfrm>
          <a:prstGeom prst="dodec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13" name="12 Dodecágono"/>
          <p:cNvSpPr/>
          <p:nvPr/>
        </p:nvSpPr>
        <p:spPr>
          <a:xfrm>
            <a:off x="5572132" y="1643050"/>
            <a:ext cx="1857388" cy="1214446"/>
          </a:xfrm>
          <a:prstGeom prst="dodec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
        <p:nvSpPr>
          <p:cNvPr id="14" name="13 CuadroTexto"/>
          <p:cNvSpPr txBox="1"/>
          <p:nvPr/>
        </p:nvSpPr>
        <p:spPr>
          <a:xfrm>
            <a:off x="428596" y="2143116"/>
            <a:ext cx="1785950" cy="369332"/>
          </a:xfrm>
          <a:prstGeom prst="rect">
            <a:avLst/>
          </a:prstGeom>
          <a:noFill/>
        </p:spPr>
        <p:txBody>
          <a:bodyPr wrap="square" rtlCol="0">
            <a:spAutoFit/>
          </a:bodyPr>
          <a:lstStyle/>
          <a:p>
            <a:r>
              <a:rPr lang="es-ES" dirty="0" smtClean="0"/>
              <a:t> PROVEEDORES</a:t>
            </a:r>
            <a:endParaRPr lang="es-ES" dirty="0"/>
          </a:p>
        </p:txBody>
      </p:sp>
      <p:sp>
        <p:nvSpPr>
          <p:cNvPr id="15" name="14 CuadroTexto"/>
          <p:cNvSpPr txBox="1"/>
          <p:nvPr/>
        </p:nvSpPr>
        <p:spPr>
          <a:xfrm>
            <a:off x="6215074" y="5214950"/>
            <a:ext cx="1428760" cy="369332"/>
          </a:xfrm>
          <a:prstGeom prst="rect">
            <a:avLst/>
          </a:prstGeom>
          <a:noFill/>
        </p:spPr>
        <p:txBody>
          <a:bodyPr wrap="square" rtlCol="0">
            <a:spAutoFit/>
          </a:bodyPr>
          <a:lstStyle/>
          <a:p>
            <a:r>
              <a:rPr lang="es-ES" dirty="0" smtClean="0"/>
              <a:t>CLIENTES</a:t>
            </a:r>
            <a:endParaRPr lang="es-ES" dirty="0"/>
          </a:p>
        </p:txBody>
      </p:sp>
      <p:sp>
        <p:nvSpPr>
          <p:cNvPr id="16" name="15 CuadroTexto"/>
          <p:cNvSpPr txBox="1"/>
          <p:nvPr/>
        </p:nvSpPr>
        <p:spPr>
          <a:xfrm>
            <a:off x="3286116" y="2000240"/>
            <a:ext cx="1643074" cy="646331"/>
          </a:xfrm>
          <a:prstGeom prst="rect">
            <a:avLst/>
          </a:prstGeom>
          <a:noFill/>
        </p:spPr>
        <p:txBody>
          <a:bodyPr wrap="square" rtlCol="0">
            <a:spAutoFit/>
          </a:bodyPr>
          <a:lstStyle/>
          <a:p>
            <a:r>
              <a:rPr lang="es-ES" dirty="0" smtClean="0"/>
              <a:t>       DPTO.</a:t>
            </a:r>
          </a:p>
          <a:p>
            <a:r>
              <a:rPr lang="es-ES" dirty="0" smtClean="0"/>
              <a:t>PRODUCCION</a:t>
            </a:r>
            <a:endParaRPr lang="es-ES" dirty="0"/>
          </a:p>
        </p:txBody>
      </p:sp>
      <p:sp>
        <p:nvSpPr>
          <p:cNvPr id="17" name="16 CuadroTexto"/>
          <p:cNvSpPr txBox="1"/>
          <p:nvPr/>
        </p:nvSpPr>
        <p:spPr>
          <a:xfrm>
            <a:off x="5857884" y="2000240"/>
            <a:ext cx="1214446" cy="369332"/>
          </a:xfrm>
          <a:prstGeom prst="rect">
            <a:avLst/>
          </a:prstGeom>
          <a:noFill/>
        </p:spPr>
        <p:txBody>
          <a:bodyPr wrap="square" rtlCol="0">
            <a:spAutoFit/>
          </a:bodyPr>
          <a:lstStyle/>
          <a:p>
            <a:r>
              <a:rPr lang="es-ES" dirty="0" smtClean="0"/>
              <a:t>ALMACEN</a:t>
            </a:r>
          </a:p>
        </p:txBody>
      </p:sp>
      <p:sp>
        <p:nvSpPr>
          <p:cNvPr id="18" name="17 CuadroTexto"/>
          <p:cNvSpPr txBox="1"/>
          <p:nvPr/>
        </p:nvSpPr>
        <p:spPr>
          <a:xfrm>
            <a:off x="3286116" y="5429264"/>
            <a:ext cx="1143008" cy="646331"/>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s-ES" dirty="0" smtClean="0"/>
              <a:t>   DPTO.</a:t>
            </a:r>
          </a:p>
          <a:p>
            <a:r>
              <a:rPr lang="es-ES" dirty="0" smtClean="0"/>
              <a:t>VENTAS</a:t>
            </a:r>
            <a:endParaRPr lang="es-ES" dirty="0"/>
          </a:p>
        </p:txBody>
      </p:sp>
      <p:sp>
        <p:nvSpPr>
          <p:cNvPr id="19" name="18 CuadroTexto"/>
          <p:cNvSpPr txBox="1"/>
          <p:nvPr/>
        </p:nvSpPr>
        <p:spPr>
          <a:xfrm>
            <a:off x="1785918" y="4071942"/>
            <a:ext cx="1214446" cy="646331"/>
          </a:xfrm>
          <a:prstGeom prst="rect">
            <a:avLst/>
          </a:prstGeom>
          <a:noFill/>
        </p:spPr>
        <p:txBody>
          <a:bodyPr wrap="square" rtlCol="0">
            <a:spAutoFit/>
          </a:bodyPr>
          <a:lstStyle/>
          <a:p>
            <a:r>
              <a:rPr lang="es-ES" dirty="0" smtClean="0"/>
              <a:t>    DPTO.</a:t>
            </a:r>
          </a:p>
          <a:p>
            <a:r>
              <a:rPr lang="es-ES" dirty="0" smtClean="0"/>
              <a:t>COMPRAS</a:t>
            </a:r>
            <a:endParaRPr lang="es-ES" dirty="0"/>
          </a:p>
        </p:txBody>
      </p:sp>
      <p:sp>
        <p:nvSpPr>
          <p:cNvPr id="20" name="19 CuadroTexto"/>
          <p:cNvSpPr txBox="1"/>
          <p:nvPr/>
        </p:nvSpPr>
        <p:spPr>
          <a:xfrm>
            <a:off x="5715008" y="3643314"/>
            <a:ext cx="2000264" cy="646331"/>
          </a:xfrm>
          <a:prstGeom prst="rect">
            <a:avLst/>
          </a:prstGeom>
          <a:noFill/>
        </p:spPr>
        <p:txBody>
          <a:bodyPr wrap="square" rtlCol="0">
            <a:spAutoFit/>
          </a:bodyPr>
          <a:lstStyle/>
          <a:p>
            <a:r>
              <a:rPr lang="es-ES" dirty="0" smtClean="0"/>
              <a:t>          DPTO.</a:t>
            </a:r>
          </a:p>
          <a:p>
            <a:r>
              <a:rPr lang="es-ES" dirty="0" smtClean="0"/>
              <a:t>ADMINISTRACION</a:t>
            </a:r>
            <a:endParaRPr lang="es-ES" dirty="0"/>
          </a:p>
        </p:txBody>
      </p:sp>
      <p:cxnSp>
        <p:nvCxnSpPr>
          <p:cNvPr id="22" name="21 Conector recto de flecha"/>
          <p:cNvCxnSpPr>
            <a:stCxn id="6" idx="3"/>
          </p:cNvCxnSpPr>
          <p:nvPr/>
        </p:nvCxnSpPr>
        <p:spPr>
          <a:xfrm>
            <a:off x="2285984" y="2357430"/>
            <a:ext cx="785818"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3" name="22 Conector recto de flecha"/>
          <p:cNvCxnSpPr/>
          <p:nvPr/>
        </p:nvCxnSpPr>
        <p:spPr>
          <a:xfrm rot="10800000">
            <a:off x="1928794" y="2714620"/>
            <a:ext cx="1071570" cy="144464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9" name="28 Conector angular"/>
          <p:cNvCxnSpPr>
            <a:stCxn id="13" idx="2"/>
            <a:endCxn id="7" idx="3"/>
          </p:cNvCxnSpPr>
          <p:nvPr/>
        </p:nvCxnSpPr>
        <p:spPr>
          <a:xfrm>
            <a:off x="7429520" y="2412986"/>
            <a:ext cx="571504" cy="3016278"/>
          </a:xfrm>
          <a:prstGeom prst="bentConnector3">
            <a:avLst>
              <a:gd name="adj1" fmla="val 14000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0" name="29 Flecha a la derecha con bandas"/>
          <p:cNvSpPr/>
          <p:nvPr/>
        </p:nvSpPr>
        <p:spPr>
          <a:xfrm>
            <a:off x="5000628" y="2143116"/>
            <a:ext cx="571504" cy="3571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30 Flecha a la derecha con bandas"/>
          <p:cNvSpPr/>
          <p:nvPr/>
        </p:nvSpPr>
        <p:spPr>
          <a:xfrm rot="20866197">
            <a:off x="3265134" y="4161851"/>
            <a:ext cx="2420502" cy="3571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4" name="33 Conector angular"/>
          <p:cNvCxnSpPr>
            <a:stCxn id="12" idx="11"/>
          </p:cNvCxnSpPr>
          <p:nvPr/>
        </p:nvCxnSpPr>
        <p:spPr>
          <a:xfrm rot="5400000" flipH="1" flipV="1">
            <a:off x="3481982" y="3481990"/>
            <a:ext cx="2357454" cy="1108466"/>
          </a:xfrm>
          <a:prstGeom prst="bentConnector3">
            <a:avLst>
              <a:gd name="adj1" fmla="val 58684"/>
            </a:avLst>
          </a:prstGeom>
        </p:spPr>
        <p:style>
          <a:lnRef idx="1">
            <a:schemeClr val="accent1"/>
          </a:lnRef>
          <a:fillRef idx="0">
            <a:schemeClr val="accent1"/>
          </a:fillRef>
          <a:effectRef idx="0">
            <a:schemeClr val="accent1"/>
          </a:effectRef>
          <a:fontRef idx="minor">
            <a:schemeClr val="tx1"/>
          </a:fontRef>
        </p:style>
      </p:cxnSp>
      <p:cxnSp>
        <p:nvCxnSpPr>
          <p:cNvPr id="37" name="36 Conector angular"/>
          <p:cNvCxnSpPr>
            <a:endCxn id="38" idx="3"/>
          </p:cNvCxnSpPr>
          <p:nvPr/>
        </p:nvCxnSpPr>
        <p:spPr>
          <a:xfrm flipV="1">
            <a:off x="5214942" y="2786058"/>
            <a:ext cx="571504" cy="162714"/>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8" name="37 Triángulo isósceles"/>
          <p:cNvSpPr/>
          <p:nvPr/>
        </p:nvSpPr>
        <p:spPr>
          <a:xfrm>
            <a:off x="5643570" y="2643182"/>
            <a:ext cx="285752" cy="14287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0" name="39 Conector angular"/>
          <p:cNvCxnSpPr/>
          <p:nvPr/>
        </p:nvCxnSpPr>
        <p:spPr>
          <a:xfrm flipV="1">
            <a:off x="4000496" y="4429132"/>
            <a:ext cx="1785950" cy="10810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2" name="41 Triángulo isósceles"/>
          <p:cNvSpPr/>
          <p:nvPr/>
        </p:nvSpPr>
        <p:spPr>
          <a:xfrm rot="5675009">
            <a:off x="5728938" y="4365686"/>
            <a:ext cx="357190" cy="214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 name="44 CuadroTexto"/>
          <p:cNvSpPr txBox="1"/>
          <p:nvPr/>
        </p:nvSpPr>
        <p:spPr>
          <a:xfrm>
            <a:off x="2428860" y="2000240"/>
            <a:ext cx="357190" cy="369332"/>
          </a:xfrm>
          <a:prstGeom prst="rect">
            <a:avLst/>
          </a:prstGeom>
          <a:noFill/>
        </p:spPr>
        <p:txBody>
          <a:bodyPr wrap="square" rtlCol="0">
            <a:spAutoFit/>
          </a:bodyPr>
          <a:lstStyle/>
          <a:p>
            <a:r>
              <a:rPr lang="es-ES" dirty="0" smtClean="0">
                <a:hlinkClick r:id="rId2" action="ppaction://hlinksldjump"/>
              </a:rPr>
              <a:t>2</a:t>
            </a:r>
            <a:endParaRPr lang="es-ES" dirty="0"/>
          </a:p>
        </p:txBody>
      </p:sp>
      <p:sp>
        <p:nvSpPr>
          <p:cNvPr id="46" name="45 CuadroTexto"/>
          <p:cNvSpPr txBox="1"/>
          <p:nvPr/>
        </p:nvSpPr>
        <p:spPr>
          <a:xfrm>
            <a:off x="1857356" y="3286124"/>
            <a:ext cx="357190" cy="369332"/>
          </a:xfrm>
          <a:prstGeom prst="rect">
            <a:avLst/>
          </a:prstGeom>
          <a:noFill/>
        </p:spPr>
        <p:txBody>
          <a:bodyPr wrap="square" rtlCol="0">
            <a:spAutoFit/>
          </a:bodyPr>
          <a:lstStyle/>
          <a:p>
            <a:r>
              <a:rPr lang="es-ES" dirty="0" smtClean="0">
                <a:hlinkClick r:id="rId2" action="ppaction://hlinksldjump"/>
              </a:rPr>
              <a:t>1</a:t>
            </a:r>
            <a:endParaRPr lang="es-ES" dirty="0"/>
          </a:p>
        </p:txBody>
      </p:sp>
      <p:sp>
        <p:nvSpPr>
          <p:cNvPr id="47" name="46 CuadroTexto"/>
          <p:cNvSpPr txBox="1"/>
          <p:nvPr/>
        </p:nvSpPr>
        <p:spPr>
          <a:xfrm>
            <a:off x="4929190" y="1785926"/>
            <a:ext cx="428628" cy="369332"/>
          </a:xfrm>
          <a:prstGeom prst="rect">
            <a:avLst/>
          </a:prstGeom>
          <a:noFill/>
        </p:spPr>
        <p:txBody>
          <a:bodyPr wrap="square" rtlCol="0">
            <a:spAutoFit/>
          </a:bodyPr>
          <a:lstStyle/>
          <a:p>
            <a:r>
              <a:rPr lang="es-ES" dirty="0" smtClean="0">
                <a:hlinkClick r:id="rId2" action="ppaction://hlinksldjump"/>
              </a:rPr>
              <a:t>3</a:t>
            </a:r>
            <a:endParaRPr lang="es-ES" dirty="0"/>
          </a:p>
        </p:txBody>
      </p:sp>
      <p:sp>
        <p:nvSpPr>
          <p:cNvPr id="48" name="47 CuadroTexto"/>
          <p:cNvSpPr txBox="1"/>
          <p:nvPr/>
        </p:nvSpPr>
        <p:spPr>
          <a:xfrm>
            <a:off x="8429652" y="2857496"/>
            <a:ext cx="428628" cy="369332"/>
          </a:xfrm>
          <a:prstGeom prst="rect">
            <a:avLst/>
          </a:prstGeom>
          <a:noFill/>
        </p:spPr>
        <p:txBody>
          <a:bodyPr wrap="square" rtlCol="0">
            <a:spAutoFit/>
          </a:bodyPr>
          <a:lstStyle/>
          <a:p>
            <a:r>
              <a:rPr lang="es-ES" dirty="0" smtClean="0">
                <a:hlinkClick r:id="rId2" action="ppaction://hlinksldjump"/>
              </a:rPr>
              <a:t>7</a:t>
            </a:r>
            <a:endParaRPr lang="es-ES" dirty="0"/>
          </a:p>
        </p:txBody>
      </p:sp>
      <p:sp>
        <p:nvSpPr>
          <p:cNvPr id="49" name="48 CuadroTexto"/>
          <p:cNvSpPr txBox="1"/>
          <p:nvPr/>
        </p:nvSpPr>
        <p:spPr>
          <a:xfrm>
            <a:off x="4572000" y="3500438"/>
            <a:ext cx="357190" cy="369332"/>
          </a:xfrm>
          <a:prstGeom prst="rect">
            <a:avLst/>
          </a:prstGeom>
          <a:noFill/>
        </p:spPr>
        <p:txBody>
          <a:bodyPr wrap="square" rtlCol="0">
            <a:spAutoFit/>
          </a:bodyPr>
          <a:lstStyle/>
          <a:p>
            <a:r>
              <a:rPr lang="es-ES" dirty="0" smtClean="0">
                <a:hlinkClick r:id="rId2" action="ppaction://hlinksldjump"/>
              </a:rPr>
              <a:t>6</a:t>
            </a:r>
            <a:endParaRPr lang="es-ES" dirty="0"/>
          </a:p>
        </p:txBody>
      </p:sp>
      <p:sp>
        <p:nvSpPr>
          <p:cNvPr id="50" name="49 CuadroTexto"/>
          <p:cNvSpPr txBox="1"/>
          <p:nvPr/>
        </p:nvSpPr>
        <p:spPr>
          <a:xfrm>
            <a:off x="5000628" y="4643446"/>
            <a:ext cx="428628" cy="369332"/>
          </a:xfrm>
          <a:prstGeom prst="rect">
            <a:avLst/>
          </a:prstGeom>
          <a:noFill/>
        </p:spPr>
        <p:txBody>
          <a:bodyPr wrap="square" rtlCol="0">
            <a:spAutoFit/>
          </a:bodyPr>
          <a:lstStyle/>
          <a:p>
            <a:r>
              <a:rPr lang="es-ES" dirty="0" smtClean="0">
                <a:hlinkClick r:id="rId2" action="ppaction://hlinksldjump"/>
              </a:rPr>
              <a:t>5</a:t>
            </a:r>
            <a:endParaRPr lang="es-ES" dirty="0"/>
          </a:p>
        </p:txBody>
      </p:sp>
      <p:sp>
        <p:nvSpPr>
          <p:cNvPr id="35" name="34 Botón de acción: Final">
            <a:hlinkClick r:id="rId3" action="ppaction://hlinksldjump" highlightClick="1"/>
          </p:cNvPr>
          <p:cNvSpPr/>
          <p:nvPr/>
        </p:nvSpPr>
        <p:spPr>
          <a:xfrm>
            <a:off x="8286776" y="5857892"/>
            <a:ext cx="642942" cy="571480"/>
          </a:xfrm>
          <a:prstGeom prst="actionButtonEn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9" name="38 CuadroTexto"/>
          <p:cNvSpPr txBox="1"/>
          <p:nvPr/>
        </p:nvSpPr>
        <p:spPr>
          <a:xfrm>
            <a:off x="5715008" y="214290"/>
            <a:ext cx="3000396" cy="461665"/>
          </a:xfrm>
          <a:prstGeom prst="rect">
            <a:avLst/>
          </a:prstGeom>
          <a:noFill/>
        </p:spPr>
        <p:txBody>
          <a:bodyPr wrap="square" rtlCol="0">
            <a:spAutoFit/>
          </a:bodyPr>
          <a:lstStyle/>
          <a:p>
            <a:r>
              <a:rPr lang="es-ES" sz="1200" i="1" dirty="0" smtClean="0">
                <a:solidFill>
                  <a:schemeClr val="tx1">
                    <a:lumMod val="50000"/>
                    <a:lumOff val="50000"/>
                  </a:schemeClr>
                </a:solidFill>
              </a:rPr>
              <a:t>Haga clic en los números para poder ver la descripción</a:t>
            </a:r>
            <a:endParaRPr lang="es-ES" sz="1200" i="1" dirty="0">
              <a:solidFill>
                <a:schemeClr val="tx1">
                  <a:lumMod val="50000"/>
                  <a:lumOff val="50000"/>
                </a:schemeClr>
              </a:solidFill>
            </a:endParaRPr>
          </a:p>
        </p:txBody>
      </p:sp>
    </p:spTree>
  </p:cSld>
  <p:clrMapOvr>
    <a:masterClrMapping/>
  </p:clrMapOvr>
  <p:transition spd="slow">
    <p:cover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Descripción del </a:t>
            </a:r>
            <a:r>
              <a:rPr lang="es-ES" dirty="0" err="1" smtClean="0"/>
              <a:t>organigrafo</a:t>
            </a:r>
            <a:r>
              <a:rPr lang="es-ES" dirty="0" smtClean="0"/>
              <a:t> hotel</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15</a:t>
            </a:fld>
            <a:endParaRPr lang="es-ES"/>
          </a:p>
        </p:txBody>
      </p:sp>
      <p:graphicFrame>
        <p:nvGraphicFramePr>
          <p:cNvPr id="4" name="3 Diagrama"/>
          <p:cNvGraphicFramePr/>
          <p:nvPr/>
        </p:nvGraphicFramePr>
        <p:xfrm>
          <a:off x="285720" y="1357298"/>
          <a:ext cx="8572560" cy="53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Organigrafo</a:t>
            </a:r>
            <a:r>
              <a:rPr lang="es-ES" dirty="0" smtClean="0"/>
              <a:t> hotel y restaurante</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16</a:t>
            </a:fld>
            <a:endParaRPr lang="es-ES"/>
          </a:p>
        </p:txBody>
      </p:sp>
      <p:sp>
        <p:nvSpPr>
          <p:cNvPr id="4" name="3 Estrella de 5 puntas"/>
          <p:cNvSpPr/>
          <p:nvPr/>
        </p:nvSpPr>
        <p:spPr>
          <a:xfrm>
            <a:off x="142844" y="1643050"/>
            <a:ext cx="2143140" cy="1285884"/>
          </a:xfrm>
          <a:prstGeom prst="star5">
            <a:avLst>
              <a:gd name="adj" fmla="val 23322"/>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Estrella de 5 puntas"/>
          <p:cNvSpPr/>
          <p:nvPr/>
        </p:nvSpPr>
        <p:spPr>
          <a:xfrm>
            <a:off x="6000760" y="4500570"/>
            <a:ext cx="2071702" cy="1714512"/>
          </a:xfrm>
          <a:prstGeom prst="star5">
            <a:avLst>
              <a:gd name="adj" fmla="val 21093"/>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Almacenamiento interno"/>
          <p:cNvSpPr/>
          <p:nvPr/>
        </p:nvSpPr>
        <p:spPr>
          <a:xfrm>
            <a:off x="3357554" y="1714488"/>
            <a:ext cx="1643074" cy="1000132"/>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Almacenamiento interno"/>
          <p:cNvSpPr/>
          <p:nvPr/>
        </p:nvSpPr>
        <p:spPr>
          <a:xfrm>
            <a:off x="5786446" y="2071678"/>
            <a:ext cx="1714512" cy="714380"/>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Almacenamiento interno"/>
          <p:cNvSpPr/>
          <p:nvPr/>
        </p:nvSpPr>
        <p:spPr>
          <a:xfrm>
            <a:off x="1000100" y="4357694"/>
            <a:ext cx="2071702" cy="1285884"/>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CuadroTexto"/>
          <p:cNvSpPr txBox="1"/>
          <p:nvPr/>
        </p:nvSpPr>
        <p:spPr>
          <a:xfrm>
            <a:off x="500034" y="2071678"/>
            <a:ext cx="1500198" cy="369332"/>
          </a:xfrm>
          <a:prstGeom prst="rect">
            <a:avLst/>
          </a:prstGeom>
          <a:noFill/>
        </p:spPr>
        <p:txBody>
          <a:bodyPr wrap="square" rtlCol="0">
            <a:spAutoFit/>
          </a:bodyPr>
          <a:lstStyle/>
          <a:p>
            <a:r>
              <a:rPr lang="es-ES" dirty="0" smtClean="0"/>
              <a:t>Proveedores</a:t>
            </a:r>
            <a:endParaRPr lang="es-ES" dirty="0"/>
          </a:p>
        </p:txBody>
      </p:sp>
      <p:sp>
        <p:nvSpPr>
          <p:cNvPr id="11" name="10 CuadroTexto"/>
          <p:cNvSpPr txBox="1"/>
          <p:nvPr/>
        </p:nvSpPr>
        <p:spPr>
          <a:xfrm>
            <a:off x="6500826" y="5286388"/>
            <a:ext cx="1143008" cy="646331"/>
          </a:xfrm>
          <a:prstGeom prst="rect">
            <a:avLst/>
          </a:prstGeom>
          <a:noFill/>
        </p:spPr>
        <p:txBody>
          <a:bodyPr wrap="square" rtlCol="0">
            <a:spAutoFit/>
          </a:bodyPr>
          <a:lstStyle/>
          <a:p>
            <a:pPr algn="ctr"/>
            <a:r>
              <a:rPr lang="es-ES" dirty="0" smtClean="0"/>
              <a:t>Clientes</a:t>
            </a:r>
          </a:p>
          <a:p>
            <a:pPr algn="ctr"/>
            <a:endParaRPr lang="es-ES" dirty="0"/>
          </a:p>
        </p:txBody>
      </p:sp>
      <p:sp>
        <p:nvSpPr>
          <p:cNvPr id="12" name="11 CuadroTexto"/>
          <p:cNvSpPr txBox="1"/>
          <p:nvPr/>
        </p:nvSpPr>
        <p:spPr>
          <a:xfrm>
            <a:off x="3500430" y="2000240"/>
            <a:ext cx="1428760" cy="369332"/>
          </a:xfrm>
          <a:prstGeom prst="rect">
            <a:avLst/>
          </a:prstGeom>
          <a:noFill/>
        </p:spPr>
        <p:txBody>
          <a:bodyPr wrap="square" rtlCol="0">
            <a:spAutoFit/>
          </a:bodyPr>
          <a:lstStyle/>
          <a:p>
            <a:pPr algn="ctr"/>
            <a:r>
              <a:rPr lang="es-ES" dirty="0" smtClean="0"/>
              <a:t>Almacén</a:t>
            </a:r>
            <a:endParaRPr lang="es-ES" dirty="0"/>
          </a:p>
        </p:txBody>
      </p:sp>
      <p:sp>
        <p:nvSpPr>
          <p:cNvPr id="13" name="12 CuadroTexto"/>
          <p:cNvSpPr txBox="1"/>
          <p:nvPr/>
        </p:nvSpPr>
        <p:spPr>
          <a:xfrm>
            <a:off x="6072198" y="2071678"/>
            <a:ext cx="1214446" cy="646331"/>
          </a:xfrm>
          <a:prstGeom prst="rect">
            <a:avLst/>
          </a:prstGeom>
          <a:noFill/>
        </p:spPr>
        <p:txBody>
          <a:bodyPr wrap="square" rtlCol="0">
            <a:spAutoFit/>
          </a:bodyPr>
          <a:lstStyle/>
          <a:p>
            <a:pPr algn="ctr"/>
            <a:r>
              <a:rPr lang="es-ES" dirty="0" smtClean="0"/>
              <a:t>DPTO. VENTAS</a:t>
            </a:r>
            <a:endParaRPr lang="es-ES" dirty="0"/>
          </a:p>
        </p:txBody>
      </p:sp>
      <p:sp>
        <p:nvSpPr>
          <p:cNvPr id="14" name="13 CuadroTexto"/>
          <p:cNvSpPr txBox="1"/>
          <p:nvPr/>
        </p:nvSpPr>
        <p:spPr>
          <a:xfrm>
            <a:off x="928662" y="4714884"/>
            <a:ext cx="2214578" cy="646331"/>
          </a:xfrm>
          <a:prstGeom prst="rect">
            <a:avLst/>
          </a:prstGeom>
          <a:noFill/>
        </p:spPr>
        <p:txBody>
          <a:bodyPr wrap="square" rtlCol="0">
            <a:spAutoFit/>
          </a:bodyPr>
          <a:lstStyle/>
          <a:p>
            <a:pPr algn="ctr"/>
            <a:r>
              <a:rPr lang="es-ES" dirty="0" smtClean="0"/>
              <a:t>DPTO. ADMINISTRACION</a:t>
            </a:r>
            <a:endParaRPr lang="es-ES" dirty="0"/>
          </a:p>
        </p:txBody>
      </p:sp>
      <p:sp>
        <p:nvSpPr>
          <p:cNvPr id="15" name="14 Almacenamiento interno"/>
          <p:cNvSpPr/>
          <p:nvPr/>
        </p:nvSpPr>
        <p:spPr>
          <a:xfrm>
            <a:off x="4071934" y="3643314"/>
            <a:ext cx="1643074" cy="1000132"/>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CuadroTexto"/>
          <p:cNvSpPr txBox="1"/>
          <p:nvPr/>
        </p:nvSpPr>
        <p:spPr>
          <a:xfrm>
            <a:off x="4500562" y="3857628"/>
            <a:ext cx="928694" cy="646331"/>
          </a:xfrm>
          <a:prstGeom prst="rect">
            <a:avLst/>
          </a:prstGeom>
          <a:noFill/>
        </p:spPr>
        <p:txBody>
          <a:bodyPr wrap="square" rtlCol="0">
            <a:spAutoFit/>
          </a:bodyPr>
          <a:lstStyle/>
          <a:p>
            <a:r>
              <a:rPr lang="es-ES" dirty="0" smtClean="0"/>
              <a:t>DPTO.</a:t>
            </a:r>
          </a:p>
          <a:p>
            <a:r>
              <a:rPr lang="es-ES" dirty="0" smtClean="0"/>
              <a:t>RRHH</a:t>
            </a:r>
            <a:endParaRPr lang="es-ES" dirty="0"/>
          </a:p>
        </p:txBody>
      </p:sp>
      <p:cxnSp>
        <p:nvCxnSpPr>
          <p:cNvPr id="18" name="17 Conector recto de flecha"/>
          <p:cNvCxnSpPr>
            <a:stCxn id="4" idx="4"/>
            <a:endCxn id="7" idx="1"/>
          </p:cNvCxnSpPr>
          <p:nvPr/>
        </p:nvCxnSpPr>
        <p:spPr>
          <a:xfrm>
            <a:off x="2285982" y="2134213"/>
            <a:ext cx="1071572" cy="8034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de flecha"/>
          <p:cNvCxnSpPr>
            <a:stCxn id="15" idx="1"/>
            <a:endCxn id="4" idx="3"/>
          </p:cNvCxnSpPr>
          <p:nvPr/>
        </p:nvCxnSpPr>
        <p:spPr>
          <a:xfrm rot="10800000">
            <a:off x="1876682" y="2928930"/>
            <a:ext cx="2195253" cy="12144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a:stCxn id="15" idx="2"/>
          </p:cNvCxnSpPr>
          <p:nvPr/>
        </p:nvCxnSpPr>
        <p:spPr>
          <a:xfrm rot="5400000">
            <a:off x="3732603" y="3982646"/>
            <a:ext cx="500068" cy="182166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0" name="29 Conector recto de flecha"/>
          <p:cNvCxnSpPr>
            <a:endCxn id="5" idx="0"/>
          </p:cNvCxnSpPr>
          <p:nvPr/>
        </p:nvCxnSpPr>
        <p:spPr>
          <a:xfrm>
            <a:off x="5715008" y="3643314"/>
            <a:ext cx="1321603" cy="85725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32 Conector recto de flecha"/>
          <p:cNvCxnSpPr/>
          <p:nvPr/>
        </p:nvCxnSpPr>
        <p:spPr>
          <a:xfrm rot="10800000">
            <a:off x="5000628" y="2500306"/>
            <a:ext cx="92869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8" name="39 Conector angular"/>
          <p:cNvCxnSpPr/>
          <p:nvPr/>
        </p:nvCxnSpPr>
        <p:spPr>
          <a:xfrm rot="16200000" flipH="1">
            <a:off x="4905359" y="1988351"/>
            <a:ext cx="2440833" cy="3893369"/>
          </a:xfrm>
          <a:prstGeom prst="bentConnector4">
            <a:avLst>
              <a:gd name="adj1" fmla="val 24284"/>
              <a:gd name="adj2" fmla="val 105872"/>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9" name="39 Conector angular"/>
          <p:cNvCxnSpPr>
            <a:stCxn id="8" idx="3"/>
            <a:endCxn id="9" idx="2"/>
          </p:cNvCxnSpPr>
          <p:nvPr/>
        </p:nvCxnSpPr>
        <p:spPr>
          <a:xfrm flipH="1">
            <a:off x="2035951" y="2428868"/>
            <a:ext cx="5465007" cy="3214710"/>
          </a:xfrm>
          <a:prstGeom prst="bentConnector4">
            <a:avLst>
              <a:gd name="adj1" fmla="val -23746"/>
              <a:gd name="adj2" fmla="val 125928"/>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4" name="53 CuadroTexto"/>
          <p:cNvSpPr txBox="1"/>
          <p:nvPr/>
        </p:nvSpPr>
        <p:spPr>
          <a:xfrm>
            <a:off x="2500298" y="1785926"/>
            <a:ext cx="428628" cy="369332"/>
          </a:xfrm>
          <a:prstGeom prst="rect">
            <a:avLst/>
          </a:prstGeom>
          <a:noFill/>
        </p:spPr>
        <p:txBody>
          <a:bodyPr wrap="square" rtlCol="0">
            <a:spAutoFit/>
          </a:bodyPr>
          <a:lstStyle/>
          <a:p>
            <a:r>
              <a:rPr lang="es-ES" dirty="0" smtClean="0">
                <a:hlinkClick r:id="rId2" action="ppaction://hlinksldjump"/>
              </a:rPr>
              <a:t>2</a:t>
            </a:r>
            <a:endParaRPr lang="es-ES" dirty="0"/>
          </a:p>
        </p:txBody>
      </p:sp>
      <p:sp>
        <p:nvSpPr>
          <p:cNvPr id="55" name="54 CuadroTexto"/>
          <p:cNvSpPr txBox="1"/>
          <p:nvPr/>
        </p:nvSpPr>
        <p:spPr>
          <a:xfrm>
            <a:off x="2214546" y="3214686"/>
            <a:ext cx="357190" cy="369332"/>
          </a:xfrm>
          <a:prstGeom prst="rect">
            <a:avLst/>
          </a:prstGeom>
          <a:noFill/>
        </p:spPr>
        <p:txBody>
          <a:bodyPr wrap="square" rtlCol="0">
            <a:spAutoFit/>
          </a:bodyPr>
          <a:lstStyle/>
          <a:p>
            <a:r>
              <a:rPr lang="es-ES" dirty="0" smtClean="0">
                <a:hlinkClick r:id="rId2" action="ppaction://hlinksldjump"/>
              </a:rPr>
              <a:t>1</a:t>
            </a:r>
            <a:endParaRPr lang="es-ES" dirty="0"/>
          </a:p>
        </p:txBody>
      </p:sp>
      <p:sp>
        <p:nvSpPr>
          <p:cNvPr id="56" name="55 CuadroTexto"/>
          <p:cNvSpPr txBox="1"/>
          <p:nvPr/>
        </p:nvSpPr>
        <p:spPr>
          <a:xfrm>
            <a:off x="3357554" y="4572008"/>
            <a:ext cx="571504" cy="369332"/>
          </a:xfrm>
          <a:prstGeom prst="rect">
            <a:avLst/>
          </a:prstGeom>
          <a:noFill/>
        </p:spPr>
        <p:txBody>
          <a:bodyPr wrap="square" rtlCol="0">
            <a:spAutoFit/>
          </a:bodyPr>
          <a:lstStyle/>
          <a:p>
            <a:r>
              <a:rPr lang="es-ES" dirty="0" smtClean="0">
                <a:hlinkClick r:id="rId2" action="ppaction://hlinksldjump"/>
              </a:rPr>
              <a:t>3</a:t>
            </a:r>
            <a:endParaRPr lang="es-ES" dirty="0" smtClean="0"/>
          </a:p>
        </p:txBody>
      </p:sp>
      <p:sp>
        <p:nvSpPr>
          <p:cNvPr id="57" name="56 CuadroTexto"/>
          <p:cNvSpPr txBox="1"/>
          <p:nvPr/>
        </p:nvSpPr>
        <p:spPr>
          <a:xfrm>
            <a:off x="4429124" y="6000768"/>
            <a:ext cx="1000132" cy="369332"/>
          </a:xfrm>
          <a:prstGeom prst="rect">
            <a:avLst/>
          </a:prstGeom>
          <a:noFill/>
        </p:spPr>
        <p:txBody>
          <a:bodyPr wrap="square" rtlCol="0">
            <a:spAutoFit/>
          </a:bodyPr>
          <a:lstStyle/>
          <a:p>
            <a:r>
              <a:rPr lang="es-ES" dirty="0" smtClean="0">
                <a:hlinkClick r:id="rId2" action="ppaction://hlinksldjump"/>
              </a:rPr>
              <a:t>5</a:t>
            </a:r>
            <a:endParaRPr lang="es-ES" dirty="0"/>
          </a:p>
        </p:txBody>
      </p:sp>
      <p:sp>
        <p:nvSpPr>
          <p:cNvPr id="58" name="57 CuadroTexto"/>
          <p:cNvSpPr txBox="1"/>
          <p:nvPr/>
        </p:nvSpPr>
        <p:spPr>
          <a:xfrm>
            <a:off x="6000760" y="4071942"/>
            <a:ext cx="428628" cy="369332"/>
          </a:xfrm>
          <a:prstGeom prst="rect">
            <a:avLst/>
          </a:prstGeom>
          <a:noFill/>
        </p:spPr>
        <p:txBody>
          <a:bodyPr wrap="square" rtlCol="0">
            <a:spAutoFit/>
          </a:bodyPr>
          <a:lstStyle/>
          <a:p>
            <a:r>
              <a:rPr lang="es-ES" dirty="0" smtClean="0">
                <a:hlinkClick r:id="rId2" action="ppaction://hlinksldjump"/>
              </a:rPr>
              <a:t>4</a:t>
            </a:r>
            <a:endParaRPr lang="es-ES" dirty="0"/>
          </a:p>
        </p:txBody>
      </p:sp>
      <p:sp>
        <p:nvSpPr>
          <p:cNvPr id="59" name="58 CuadroTexto"/>
          <p:cNvSpPr txBox="1"/>
          <p:nvPr/>
        </p:nvSpPr>
        <p:spPr>
          <a:xfrm>
            <a:off x="7715272" y="3786190"/>
            <a:ext cx="357190" cy="369332"/>
          </a:xfrm>
          <a:prstGeom prst="rect">
            <a:avLst/>
          </a:prstGeom>
          <a:noFill/>
        </p:spPr>
        <p:txBody>
          <a:bodyPr wrap="square" rtlCol="0">
            <a:spAutoFit/>
          </a:bodyPr>
          <a:lstStyle/>
          <a:p>
            <a:r>
              <a:rPr lang="es-ES" dirty="0" smtClean="0">
                <a:hlinkClick r:id="rId2" action="ppaction://hlinksldjump"/>
              </a:rPr>
              <a:t>8</a:t>
            </a:r>
            <a:endParaRPr lang="es-ES" dirty="0"/>
          </a:p>
        </p:txBody>
      </p:sp>
      <p:cxnSp>
        <p:nvCxnSpPr>
          <p:cNvPr id="60" name="59 Conector recto de flecha"/>
          <p:cNvCxnSpPr/>
          <p:nvPr/>
        </p:nvCxnSpPr>
        <p:spPr>
          <a:xfrm flipV="1">
            <a:off x="5000628" y="2143116"/>
            <a:ext cx="785818" cy="714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3" name="62 CuadroTexto"/>
          <p:cNvSpPr txBox="1"/>
          <p:nvPr/>
        </p:nvSpPr>
        <p:spPr>
          <a:xfrm>
            <a:off x="5143504" y="1714488"/>
            <a:ext cx="428628" cy="369332"/>
          </a:xfrm>
          <a:prstGeom prst="rect">
            <a:avLst/>
          </a:prstGeom>
          <a:noFill/>
        </p:spPr>
        <p:txBody>
          <a:bodyPr wrap="square" rtlCol="0">
            <a:spAutoFit/>
          </a:bodyPr>
          <a:lstStyle/>
          <a:p>
            <a:r>
              <a:rPr lang="es-ES" dirty="0" smtClean="0">
                <a:hlinkClick r:id="rId2" action="ppaction://hlinksldjump"/>
              </a:rPr>
              <a:t>6</a:t>
            </a:r>
            <a:endParaRPr lang="es-ES" dirty="0"/>
          </a:p>
        </p:txBody>
      </p:sp>
      <p:sp>
        <p:nvSpPr>
          <p:cNvPr id="64" name="63 CuadroTexto"/>
          <p:cNvSpPr txBox="1"/>
          <p:nvPr/>
        </p:nvSpPr>
        <p:spPr>
          <a:xfrm>
            <a:off x="5286380" y="2571744"/>
            <a:ext cx="357190" cy="369332"/>
          </a:xfrm>
          <a:prstGeom prst="rect">
            <a:avLst/>
          </a:prstGeom>
          <a:noFill/>
        </p:spPr>
        <p:txBody>
          <a:bodyPr wrap="square" rtlCol="0">
            <a:spAutoFit/>
          </a:bodyPr>
          <a:lstStyle/>
          <a:p>
            <a:r>
              <a:rPr lang="es-ES" dirty="0" smtClean="0">
                <a:hlinkClick r:id="rId2" action="ppaction://hlinksldjump"/>
              </a:rPr>
              <a:t>7</a:t>
            </a:r>
            <a:endParaRPr lang="es-ES" dirty="0" smtClean="0"/>
          </a:p>
        </p:txBody>
      </p:sp>
      <p:sp>
        <p:nvSpPr>
          <p:cNvPr id="32" name="31 Botón de acción: Hacia delante o Siguiente">
            <a:hlinkClick r:id="rId3" action="ppaction://hlinksldjump" highlightClick="1"/>
          </p:cNvPr>
          <p:cNvSpPr/>
          <p:nvPr/>
        </p:nvSpPr>
        <p:spPr>
          <a:xfrm>
            <a:off x="428596" y="6286520"/>
            <a:ext cx="1000132" cy="357190"/>
          </a:xfrm>
          <a:prstGeom prst="actionButtonForwardNex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ES"/>
          </a:p>
        </p:txBody>
      </p:sp>
    </p:spTree>
  </p:cSld>
  <p:clrMapOvr>
    <a:masterClrMapping/>
  </p:clrMapOvr>
  <p:transition spd="slow">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DESCRIPCION ORGANIGRAFO</a:t>
            </a:r>
            <a:br>
              <a:rPr lang="es-ES" dirty="0" smtClean="0"/>
            </a:br>
            <a:r>
              <a:rPr lang="es-ES" dirty="0" smtClean="0"/>
              <a:t>GASOLINERA Y POSTE DE SUMINISTROS</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17</a:t>
            </a:fld>
            <a:endParaRPr lang="es-ES"/>
          </a:p>
        </p:txBody>
      </p:sp>
      <p:graphicFrame>
        <p:nvGraphicFramePr>
          <p:cNvPr id="4" name="3 Diagrama"/>
          <p:cNvGraphicFramePr/>
          <p:nvPr/>
        </p:nvGraphicFramePr>
        <p:xfrm>
          <a:off x="428596" y="1428736"/>
          <a:ext cx="8001056" cy="5143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Botón de acción: Volver">
            <a:hlinkClick r:id="rId6" action="ppaction://hlinksldjump" highlightClick="1"/>
          </p:cNvPr>
          <p:cNvSpPr/>
          <p:nvPr/>
        </p:nvSpPr>
        <p:spPr>
          <a:xfrm>
            <a:off x="8286776" y="6000768"/>
            <a:ext cx="642942" cy="428628"/>
          </a:xfrm>
          <a:prstGeom prst="actionButtonRetur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Análisis de la cultura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18</a:t>
            </a:fld>
            <a:endParaRPr lang="es-ES"/>
          </a:p>
        </p:txBody>
      </p:sp>
      <p:sp>
        <p:nvSpPr>
          <p:cNvPr id="4" name="3 CuadroTexto"/>
          <p:cNvSpPr txBox="1"/>
          <p:nvPr/>
        </p:nvSpPr>
        <p:spPr>
          <a:xfrm>
            <a:off x="428596" y="1785926"/>
            <a:ext cx="8072462" cy="3693319"/>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scene3d>
              <a:camera prst="orthographicFront"/>
              <a:lightRig rig="threePt" dir="t"/>
            </a:scene3d>
            <a:sp3d extrusionH="57150">
              <a:bevelT w="57150" h="38100" prst="hardEdge"/>
            </a:sp3d>
          </a:bodyPr>
          <a:lstStyle/>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Esta empresa establece un contexto flexible pero cerrado al entorno.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Su contexto cultural se corresponde con bajos niveles de codificación y poca difusión de la información.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Presenta una autoridad carismática formada por miembros de confianza.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Funciona con empatía y buenas relaciones con la gente.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Los subordinados presentan lealtad, inventiva y confianza.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 estas características podemos decir que el tipo de cultura representado es </a:t>
            </a:r>
            <a:r>
              <a:rPr lang="es-ES"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FEUDOS</a:t>
            </a: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s-E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4 Botón de acción: Hacia atrás o Anterior">
            <a:hlinkClick r:id="rId2" action="ppaction://hlinksldjump" highlightClick="1"/>
          </p:cNvPr>
          <p:cNvSpPr/>
          <p:nvPr/>
        </p:nvSpPr>
        <p:spPr>
          <a:xfrm>
            <a:off x="7500958" y="5929330"/>
            <a:ext cx="500066" cy="42862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dirty="0" smtClean="0"/>
              <a:t>Outsourcing</a:t>
            </a:r>
            <a:br>
              <a:rPr lang="es-ES" dirty="0" smtClean="0"/>
            </a:b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19</a:t>
            </a:fld>
            <a:endParaRPr lang="es-ES"/>
          </a:p>
        </p:txBody>
      </p:sp>
      <p:sp>
        <p:nvSpPr>
          <p:cNvPr id="4" name="3 CuadroTexto"/>
          <p:cNvSpPr txBox="1"/>
          <p:nvPr/>
        </p:nvSpPr>
        <p:spPr>
          <a:xfrm>
            <a:off x="1000100" y="1214422"/>
            <a:ext cx="7643866" cy="923330"/>
          </a:xfrm>
          <a:prstGeom prst="rect">
            <a:avLst/>
          </a:prstGeom>
          <a:noFill/>
        </p:spPr>
        <p:txBody>
          <a:bodyPr wrap="square" rtlCol="0">
            <a:spAutoFit/>
          </a:bodyPr>
          <a:lstStyle/>
          <a:p>
            <a:r>
              <a:rPr lang="es-ES" dirty="0" smtClean="0"/>
              <a:t>Los servicios de subcontratación principales de los que dispone la empresa son:</a:t>
            </a:r>
          </a:p>
          <a:p>
            <a:endParaRPr lang="es-ES" dirty="0"/>
          </a:p>
        </p:txBody>
      </p:sp>
      <p:graphicFrame>
        <p:nvGraphicFramePr>
          <p:cNvPr id="5" name="4 Diagrama"/>
          <p:cNvGraphicFramePr/>
          <p:nvPr/>
        </p:nvGraphicFramePr>
        <p:xfrm>
          <a:off x="1785918" y="2214554"/>
          <a:ext cx="5762644" cy="338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Botón de acción: Hacia atrás o Anterior">
            <a:hlinkClick r:id="rId6" action="ppaction://hlinksldjump" highlightClick="1"/>
          </p:cNvPr>
          <p:cNvSpPr/>
          <p:nvPr/>
        </p:nvSpPr>
        <p:spPr>
          <a:xfrm>
            <a:off x="8358214" y="5929330"/>
            <a:ext cx="571504" cy="500066"/>
          </a:xfrm>
          <a:prstGeom prst="actionButtonBackPreviou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latin typeface="Brush Script MT" pitchFamily="66" charset="0"/>
              </a:rPr>
              <a:t>Área Santa Ana</a:t>
            </a:r>
            <a:endParaRPr lang="es-ES" dirty="0">
              <a:latin typeface="Brush Script MT" pitchFamily="66" charset="0"/>
            </a:endParaRPr>
          </a:p>
        </p:txBody>
      </p:sp>
      <p:graphicFrame>
        <p:nvGraphicFramePr>
          <p:cNvPr id="8" name="7 Marcador de contenido"/>
          <p:cNvGraphicFramePr>
            <a:graphicFrameLocks noGrp="1"/>
          </p:cNvGraphicFramePr>
          <p:nvPr>
            <p:ph sz="half" idx="1"/>
          </p:nvPr>
        </p:nvGraphicFramePr>
        <p:xfrm>
          <a:off x="357158" y="1571612"/>
          <a:ext cx="8401080" cy="4597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arcador de número de diapositiva"/>
          <p:cNvSpPr>
            <a:spLocks noGrp="1"/>
          </p:cNvSpPr>
          <p:nvPr>
            <p:ph type="sldNum" sz="quarter" idx="12"/>
          </p:nvPr>
        </p:nvSpPr>
        <p:spPr/>
        <p:txBody>
          <a:bodyPr/>
          <a:lstStyle/>
          <a:p>
            <a:fld id="{E2BD9BA4-3E33-413F-AF44-F4DDF3274EC6}" type="slidenum">
              <a:rPr lang="es-ES" smtClean="0"/>
              <a:pPr/>
              <a:t>2</a:t>
            </a:fld>
            <a:endParaRPr lang="es-ES"/>
          </a:p>
        </p:txBody>
      </p:sp>
      <p:sp>
        <p:nvSpPr>
          <p:cNvPr id="5" name="4 Botón de acción: Inicio">
            <a:hlinkClick r:id="" action="ppaction://hlinkshowjump?jump=firstslide" highlightClick="1"/>
          </p:cNvPr>
          <p:cNvSpPr/>
          <p:nvPr/>
        </p:nvSpPr>
        <p:spPr>
          <a:xfrm>
            <a:off x="8143900" y="6286520"/>
            <a:ext cx="428628" cy="357190"/>
          </a:xfrm>
          <a:prstGeom prst="actionButtonHom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ES"/>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5120070.JPG"/>
          <p:cNvPicPr>
            <a:picLocks noChangeAspect="1"/>
          </p:cNvPicPr>
          <p:nvPr/>
        </p:nvPicPr>
        <p:blipFill>
          <a:blip r:embed="rId2" cstate="print">
            <a:lum bright="28000"/>
          </a:blip>
          <a:stretch>
            <a:fillRect/>
          </a:stretch>
        </p:blipFill>
        <p:spPr>
          <a:xfrm>
            <a:off x="5715008" y="0"/>
            <a:ext cx="3286148" cy="2912722"/>
          </a:xfrm>
          <a:prstGeom prst="rect">
            <a:avLst/>
          </a:prstGeom>
        </p:spPr>
      </p:pic>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20</a:t>
            </a:fld>
            <a:endParaRPr lang="es-ES"/>
          </a:p>
        </p:txBody>
      </p:sp>
      <p:sp>
        <p:nvSpPr>
          <p:cNvPr id="4" name="3 CuadroTexto"/>
          <p:cNvSpPr txBox="1"/>
          <p:nvPr/>
        </p:nvSpPr>
        <p:spPr>
          <a:xfrm>
            <a:off x="928662" y="2285992"/>
            <a:ext cx="6643734" cy="2308324"/>
          </a:xfrm>
          <a:prstGeom prst="rect">
            <a:avLst/>
          </a:prstGeom>
          <a:noFill/>
        </p:spPr>
        <p:txBody>
          <a:bodyPr wrap="square" rtlCol="0">
            <a:spAutoFit/>
          </a:bodyPr>
          <a:lstStyle/>
          <a:p>
            <a:pPr>
              <a:buFont typeface="Wingdings 2" pitchFamily="18" charset="2"/>
              <a:buChar char=""/>
            </a:pPr>
            <a:r>
              <a:rPr lang="es-ES" dirty="0" smtClean="0"/>
              <a:t> sociedad limitada</a:t>
            </a:r>
          </a:p>
          <a:p>
            <a:pPr>
              <a:buFont typeface="Wingdings 2" pitchFamily="18" charset="2"/>
              <a:buChar char=""/>
            </a:pPr>
            <a:r>
              <a:rPr lang="es-ES" dirty="0" smtClean="0"/>
              <a:t>Socio único</a:t>
            </a:r>
          </a:p>
          <a:p>
            <a:pPr>
              <a:buFont typeface="Wingdings 2" pitchFamily="18" charset="2"/>
              <a:buChar char=""/>
            </a:pPr>
            <a:r>
              <a:rPr lang="es-ES" dirty="0" smtClean="0"/>
              <a:t>Gobierno personalista</a:t>
            </a:r>
          </a:p>
          <a:p>
            <a:pPr>
              <a:buFont typeface="Wingdings 2" pitchFamily="18" charset="2"/>
              <a:buChar char=""/>
            </a:pPr>
            <a:r>
              <a:rPr lang="es-ES" dirty="0" smtClean="0"/>
              <a:t>Fundador y mayor inversor:  </a:t>
            </a:r>
            <a:r>
              <a:rPr lang="es-ES" i="1" u="sng" dirty="0" smtClean="0">
                <a:solidFill>
                  <a:srgbClr val="002060"/>
                </a:solidFill>
                <a:effectLst>
                  <a:outerShdw blurRad="38100" dist="38100" dir="2700000" algn="tl">
                    <a:srgbClr val="000000">
                      <a:alpha val="43137"/>
                    </a:srgbClr>
                  </a:outerShdw>
                </a:effectLst>
              </a:rPr>
              <a:t>ALFONSO GARCIA SAIZ</a:t>
            </a:r>
          </a:p>
          <a:p>
            <a:pPr>
              <a:buFont typeface="Wingdings 2" pitchFamily="18" charset="2"/>
              <a:buChar char=""/>
            </a:pPr>
            <a:r>
              <a:rPr lang="es-ES" dirty="0" smtClean="0"/>
              <a:t>Socios equitativos y secundarios:</a:t>
            </a:r>
          </a:p>
          <a:p>
            <a:pPr algn="ctr">
              <a:buFont typeface="Arial" pitchFamily="34" charset="0"/>
              <a:buChar char="•"/>
            </a:pPr>
            <a:r>
              <a:rPr lang="es-ES" dirty="0" smtClean="0"/>
              <a:t> </a:t>
            </a:r>
            <a:r>
              <a:rPr lang="es-ES" i="1" u="sng" dirty="0" smtClean="0">
                <a:solidFill>
                  <a:srgbClr val="002060"/>
                </a:solidFill>
                <a:effectLst>
                  <a:outerShdw blurRad="38100" dist="38100" dir="2700000" algn="tl">
                    <a:srgbClr val="000000">
                      <a:alpha val="43137"/>
                    </a:srgbClr>
                  </a:outerShdw>
                </a:effectLst>
              </a:rPr>
              <a:t>DOROTEO GARCIA CRESPO</a:t>
            </a:r>
          </a:p>
          <a:p>
            <a:pPr algn="ctr">
              <a:buFont typeface="Arial" pitchFamily="34" charset="0"/>
              <a:buChar char="•"/>
            </a:pPr>
            <a:r>
              <a:rPr lang="es-ES" i="1" u="sng" dirty="0" smtClean="0">
                <a:solidFill>
                  <a:srgbClr val="002060"/>
                </a:solidFill>
                <a:effectLst>
                  <a:outerShdw blurRad="38100" dist="38100" dir="2700000" algn="tl">
                    <a:srgbClr val="000000">
                      <a:alpha val="43137"/>
                    </a:srgbClr>
                  </a:outerShdw>
                </a:effectLst>
              </a:rPr>
              <a:t>MANUEL ANGEL GARCIA CRESPO </a:t>
            </a:r>
          </a:p>
          <a:p>
            <a:endParaRPr lang="es-E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21</a:t>
            </a:fld>
            <a:endParaRPr lang="es-ES"/>
          </a:p>
        </p:txBody>
      </p:sp>
      <p:graphicFrame>
        <p:nvGraphicFramePr>
          <p:cNvPr id="4" name="3 Tabla"/>
          <p:cNvGraphicFramePr>
            <a:graphicFrameLocks noGrp="1"/>
          </p:cNvGraphicFramePr>
          <p:nvPr/>
        </p:nvGraphicFramePr>
        <p:xfrm>
          <a:off x="285720" y="1785926"/>
          <a:ext cx="8476909" cy="4714908"/>
        </p:xfrm>
        <a:graphic>
          <a:graphicData uri="http://schemas.openxmlformats.org/drawingml/2006/table">
            <a:tbl>
              <a:tblPr firstRow="1" bandRow="1">
                <a:effectLst>
                  <a:innerShdw blurRad="63500" dist="50800" dir="2700000">
                    <a:prstClr val="black">
                      <a:alpha val="50000"/>
                    </a:prstClr>
                  </a:innerShdw>
                </a:effectLst>
                <a:tableStyleId>{5C22544A-7EE6-4342-B048-85BDC9FD1C3A}</a:tableStyleId>
              </a:tblPr>
              <a:tblGrid>
                <a:gridCol w="3285205"/>
                <a:gridCol w="2094042"/>
                <a:gridCol w="1548831"/>
                <a:gridCol w="1548831"/>
              </a:tblGrid>
              <a:tr h="1125235">
                <a:tc>
                  <a:txBody>
                    <a:bodyPr/>
                    <a:lstStyle/>
                    <a:p>
                      <a:pPr algn="ctr"/>
                      <a:r>
                        <a:rPr lang="es-ES" dirty="0" smtClean="0"/>
                        <a:t>Razón</a:t>
                      </a:r>
                      <a:r>
                        <a:rPr lang="es-ES" baseline="0" dirty="0" smtClean="0"/>
                        <a:t> social</a:t>
                      </a:r>
                      <a:endParaRPr lang="es-ES" dirty="0"/>
                    </a:p>
                  </a:txBody>
                  <a:tcPr>
                    <a:cell3D prstMaterial="dkEdge">
                      <a:bevel/>
                      <a:lightRig rig="flood" dir="t"/>
                    </a:cell3D>
                  </a:tcPr>
                </a:tc>
                <a:tc>
                  <a:txBody>
                    <a:bodyPr/>
                    <a:lstStyle/>
                    <a:p>
                      <a:pPr algn="ctr"/>
                      <a:r>
                        <a:rPr lang="es-ES" dirty="0" smtClean="0"/>
                        <a:t>%</a:t>
                      </a:r>
                      <a:endParaRPr lang="es-ES" dirty="0"/>
                    </a:p>
                  </a:txBody>
                  <a:tcPr>
                    <a:cell3D prstMaterial="dkEdge">
                      <a:bevel/>
                      <a:lightRig rig="flood" dir="t"/>
                    </a:cell3D>
                  </a:tcPr>
                </a:tc>
                <a:tc>
                  <a:txBody>
                    <a:bodyPr/>
                    <a:lstStyle/>
                    <a:p>
                      <a:pPr algn="ctr"/>
                      <a:r>
                        <a:rPr lang="es-ES" dirty="0" smtClean="0"/>
                        <a:t>fuente</a:t>
                      </a:r>
                      <a:endParaRPr lang="es-ES" dirty="0"/>
                    </a:p>
                  </a:txBody>
                  <a:tcPr>
                    <a:cell3D prstMaterial="dkEdge">
                      <a:bevel/>
                      <a:lightRig rig="flood" dir="t"/>
                    </a:cell3D>
                  </a:tcPr>
                </a:tc>
                <a:tc>
                  <a:txBody>
                    <a:bodyPr/>
                    <a:lstStyle/>
                    <a:p>
                      <a:pPr algn="ctr"/>
                      <a:r>
                        <a:rPr lang="es-ES" dirty="0" smtClean="0"/>
                        <a:t>Fecha</a:t>
                      </a:r>
                      <a:r>
                        <a:rPr lang="es-ES" baseline="0" dirty="0" smtClean="0"/>
                        <a:t> </a:t>
                      </a:r>
                      <a:r>
                        <a:rPr lang="es-ES" baseline="0" dirty="0" err="1" smtClean="0"/>
                        <a:t>inf</a:t>
                      </a:r>
                      <a:r>
                        <a:rPr lang="es-ES" baseline="0" dirty="0" smtClean="0"/>
                        <a:t>.</a:t>
                      </a:r>
                      <a:endParaRPr lang="es-ES" dirty="0"/>
                    </a:p>
                  </a:txBody>
                  <a:tcPr>
                    <a:cell3D prstMaterial="dkEdge">
                      <a:bevel/>
                      <a:lightRig rig="flood" dir="t"/>
                    </a:cell3D>
                  </a:tcPr>
                </a:tc>
              </a:tr>
              <a:tr h="663734">
                <a:tc>
                  <a:txBody>
                    <a:bodyPr/>
                    <a:lstStyle/>
                    <a:p>
                      <a:pPr algn="ctr"/>
                      <a:r>
                        <a:rPr lang="es-ES" dirty="0" smtClean="0"/>
                        <a:t>GARCIA SAIZ, ALFONSO</a:t>
                      </a:r>
                    </a:p>
                  </a:txBody>
                  <a:tcPr/>
                </a:tc>
                <a:tc>
                  <a:txBody>
                    <a:bodyPr/>
                    <a:lstStyle/>
                    <a:p>
                      <a:pPr algn="ctr"/>
                      <a:r>
                        <a:rPr lang="es-ES" dirty="0" smtClean="0"/>
                        <a:t>66.66%</a:t>
                      </a:r>
                      <a:endParaRPr lang="es-ES" dirty="0"/>
                    </a:p>
                  </a:txBody>
                  <a:tcPr/>
                </a:tc>
                <a:tc>
                  <a:txBody>
                    <a:bodyPr/>
                    <a:lstStyle/>
                    <a:p>
                      <a:pPr algn="ctr"/>
                      <a:r>
                        <a:rPr lang="es-ES" dirty="0" smtClean="0"/>
                        <a:t>F propias</a:t>
                      </a:r>
                      <a:endParaRPr lang="es-ES" dirty="0"/>
                    </a:p>
                  </a:txBody>
                  <a:tcPr/>
                </a:tc>
                <a:tc>
                  <a:txBody>
                    <a:bodyPr/>
                    <a:lstStyle/>
                    <a:p>
                      <a:pPr algn="ctr"/>
                      <a:r>
                        <a:rPr lang="es-ES" dirty="0" smtClean="0"/>
                        <a:t>03/04/08</a:t>
                      </a:r>
                      <a:endParaRPr lang="es-ES" dirty="0"/>
                    </a:p>
                  </a:txBody>
                  <a:tcPr/>
                </a:tc>
              </a:tr>
              <a:tr h="1653791">
                <a:tc>
                  <a:txBody>
                    <a:bodyPr/>
                    <a:lstStyle/>
                    <a:p>
                      <a:pPr algn="ctr"/>
                      <a:endParaRPr lang="es-ES" dirty="0" smtClean="0"/>
                    </a:p>
                    <a:p>
                      <a:pPr algn="ctr"/>
                      <a:r>
                        <a:rPr lang="es-ES" dirty="0" smtClean="0"/>
                        <a:t>GARCIA CRESPO, MANUEL ANGEL</a:t>
                      </a:r>
                      <a:endParaRPr lang="es-ES" dirty="0"/>
                    </a:p>
                  </a:txBody>
                  <a:tcPr/>
                </a:tc>
                <a:tc>
                  <a:txBody>
                    <a:bodyPr/>
                    <a:lstStyle/>
                    <a:p>
                      <a:pPr algn="ctr"/>
                      <a:endParaRPr lang="es-ES" dirty="0" smtClean="0"/>
                    </a:p>
                    <a:p>
                      <a:pPr algn="ctr"/>
                      <a:r>
                        <a:rPr lang="es-ES" dirty="0" smtClean="0"/>
                        <a:t>16.66%</a:t>
                      </a: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F propias</a:t>
                      </a:r>
                    </a:p>
                    <a:p>
                      <a:pPr algn="ct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03/04/08</a:t>
                      </a:r>
                    </a:p>
                    <a:p>
                      <a:pPr algn="ctr"/>
                      <a:endParaRPr lang="es-ES" dirty="0"/>
                    </a:p>
                  </a:txBody>
                  <a:tcPr/>
                </a:tc>
              </a:tr>
              <a:tr h="1272148">
                <a:tc>
                  <a:txBody>
                    <a:bodyPr/>
                    <a:lstStyle/>
                    <a:p>
                      <a:pPr algn="ctr"/>
                      <a:r>
                        <a:rPr lang="es-ES" dirty="0" smtClean="0"/>
                        <a:t>GARCIA CRESPO, DOROTEO</a:t>
                      </a:r>
                      <a:endParaRPr lang="es-ES" dirty="0"/>
                    </a:p>
                  </a:txBody>
                  <a:tcPr/>
                </a:tc>
                <a:tc>
                  <a:txBody>
                    <a:bodyPr/>
                    <a:lstStyle/>
                    <a:p>
                      <a:pPr algn="ctr"/>
                      <a:r>
                        <a:rPr lang="es-ES" dirty="0" smtClean="0"/>
                        <a:t>16.66%</a:t>
                      </a: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F propias</a:t>
                      </a:r>
                    </a:p>
                    <a:p>
                      <a:pPr algn="ct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03/04/08</a:t>
                      </a:r>
                    </a:p>
                    <a:p>
                      <a:pPr algn="ctr"/>
                      <a:endParaRPr lang="es-ES" dirty="0"/>
                    </a:p>
                  </a:txBody>
                  <a:tcPr/>
                </a:tc>
              </a:tr>
            </a:tbl>
          </a:graphicData>
        </a:graphic>
      </p:graphicFrame>
      <p:sp>
        <p:nvSpPr>
          <p:cNvPr id="6" name="5 CuadroTexto"/>
          <p:cNvSpPr txBox="1"/>
          <p:nvPr/>
        </p:nvSpPr>
        <p:spPr>
          <a:xfrm>
            <a:off x="214282" y="1214422"/>
            <a:ext cx="1928826" cy="36933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b="1" dirty="0" smtClean="0">
                <a:ln w="11430">
                  <a:solidFill>
                    <a:schemeClr val="accent2">
                      <a:lumMod val="75000"/>
                    </a:schemeClr>
                  </a:solidFill>
                </a:ln>
                <a:solidFill>
                  <a:schemeClr val="accent6">
                    <a:lumMod val="60000"/>
                    <a:lumOff val="40000"/>
                  </a:schemeClr>
                </a:solidFill>
                <a:effectLst>
                  <a:outerShdw blurRad="50800" dist="39000" dir="5460000" algn="tl">
                    <a:srgbClr val="000000">
                      <a:alpha val="38000"/>
                    </a:srgbClr>
                  </a:outerShdw>
                </a:effectLst>
              </a:rPr>
              <a:t>ACCIONISTAS</a:t>
            </a:r>
            <a:endParaRPr lang="es-ES" b="1" dirty="0">
              <a:ln w="11430">
                <a:solidFill>
                  <a:schemeClr val="accent2">
                    <a:lumMod val="75000"/>
                  </a:schemeClr>
                </a:solidFill>
              </a:ln>
              <a:solidFill>
                <a:schemeClr val="accent6">
                  <a:lumMod val="60000"/>
                  <a:lumOff val="40000"/>
                </a:schemeClr>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00042"/>
            <a:ext cx="8686800" cy="838200"/>
          </a:xfrm>
        </p:spPr>
        <p:txBody>
          <a:bodyPr/>
          <a:lstStyle/>
          <a:p>
            <a:pPr algn="ctr"/>
            <a:r>
              <a:rPr lang="es-ES" dirty="0" smtClean="0"/>
              <a:t>ANALISIS POLITICO</a:t>
            </a:r>
            <a:endParaRPr lang="es-ES" dirty="0"/>
          </a:p>
        </p:txBody>
      </p:sp>
      <p:graphicFrame>
        <p:nvGraphicFramePr>
          <p:cNvPr id="7" name="6 Marcador de contenido"/>
          <p:cNvGraphicFramePr>
            <a:graphicFrameLocks noGrp="1"/>
          </p:cNvGraphicFramePr>
          <p:nvPr>
            <p:ph idx="1"/>
          </p:nvPr>
        </p:nvGraphicFramePr>
        <p:xfrm>
          <a:off x="304800" y="1554163"/>
          <a:ext cx="86868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3 Marcador de número de diapositiva"/>
          <p:cNvSpPr>
            <a:spLocks noGrp="1"/>
          </p:cNvSpPr>
          <p:nvPr>
            <p:ph type="sldNum" sz="quarter" idx="12"/>
          </p:nvPr>
        </p:nvSpPr>
        <p:spPr/>
        <p:txBody>
          <a:bodyPr/>
          <a:lstStyle/>
          <a:p>
            <a:fld id="{E2BD9BA4-3E33-413F-AF44-F4DDF3274EC6}" type="slidenum">
              <a:rPr lang="es-ES" smtClean="0"/>
              <a:pPr/>
              <a:t>22</a:t>
            </a:fld>
            <a:endParaRPr lang="es-ES"/>
          </a:p>
        </p:txBody>
      </p:sp>
    </p:spTree>
  </p:cSld>
  <p:clrMapOvr>
    <a:masterClrMapping/>
  </p:clrMapOvr>
  <p:transition spd="slow">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23</a:t>
            </a:fld>
            <a:endParaRPr lang="es-ES"/>
          </a:p>
        </p:txBody>
      </p:sp>
      <p:graphicFrame>
        <p:nvGraphicFramePr>
          <p:cNvPr id="5" name="4 Tabla"/>
          <p:cNvGraphicFramePr>
            <a:graphicFrameLocks noGrp="1"/>
          </p:cNvGraphicFramePr>
          <p:nvPr/>
        </p:nvGraphicFramePr>
        <p:xfrm>
          <a:off x="785786" y="2071678"/>
          <a:ext cx="7786741" cy="4357720"/>
        </p:xfrm>
        <a:graphic>
          <a:graphicData uri="http://schemas.openxmlformats.org/drawingml/2006/table">
            <a:tbl>
              <a:tblPr firstRow="1" bandRow="1">
                <a:tableStyleId>{5C22544A-7EE6-4342-B048-85BDC9FD1C3A}</a:tableStyleId>
              </a:tblPr>
              <a:tblGrid>
                <a:gridCol w="3017053"/>
                <a:gridCol w="2384844"/>
                <a:gridCol w="2384844"/>
              </a:tblGrid>
              <a:tr h="871544">
                <a:tc>
                  <a:txBody>
                    <a:bodyPr/>
                    <a:lstStyle/>
                    <a:p>
                      <a:r>
                        <a:rPr lang="es-ES" dirty="0" smtClean="0"/>
                        <a:t>CARGO</a:t>
                      </a:r>
                      <a:endParaRPr lang="es-ES" dirty="0"/>
                    </a:p>
                  </a:txBody>
                  <a:tcPr/>
                </a:tc>
                <a:tc>
                  <a:txBody>
                    <a:bodyPr/>
                    <a:lstStyle/>
                    <a:p>
                      <a:r>
                        <a:rPr lang="es-ES" dirty="0" smtClean="0"/>
                        <a:t>NOMBRE</a:t>
                      </a:r>
                      <a:endParaRPr lang="es-ES" dirty="0"/>
                    </a:p>
                  </a:txBody>
                  <a:tcPr/>
                </a:tc>
                <a:tc>
                  <a:txBody>
                    <a:bodyPr/>
                    <a:lstStyle/>
                    <a:p>
                      <a:r>
                        <a:rPr lang="es-ES" dirty="0" smtClean="0"/>
                        <a:t>FCH.</a:t>
                      </a:r>
                      <a:r>
                        <a:rPr lang="es-ES" baseline="0" dirty="0" smtClean="0"/>
                        <a:t> NOMBRAMIENTO</a:t>
                      </a:r>
                      <a:endParaRPr lang="es-ES" dirty="0"/>
                    </a:p>
                  </a:txBody>
                  <a:tcPr/>
                </a:tc>
              </a:tr>
              <a:tr h="871544">
                <a:tc>
                  <a:txBody>
                    <a:bodyPr/>
                    <a:lstStyle/>
                    <a:p>
                      <a:r>
                        <a:rPr lang="es-ES" dirty="0" smtClean="0"/>
                        <a:t>ADMINISTRADOR UNICO</a:t>
                      </a:r>
                      <a:endParaRPr lang="es-ES" dirty="0"/>
                    </a:p>
                  </a:txBody>
                  <a:tcPr/>
                </a:tc>
                <a:tc>
                  <a:txBody>
                    <a:bodyPr/>
                    <a:lstStyle/>
                    <a:p>
                      <a:r>
                        <a:rPr lang="es-ES" dirty="0" smtClean="0"/>
                        <a:t>GARCIA CRESPO, MANUEL ANGEL</a:t>
                      </a:r>
                      <a:endParaRPr lang="es-ES" dirty="0"/>
                    </a:p>
                  </a:txBody>
                  <a:tcPr/>
                </a:tc>
                <a:tc>
                  <a:txBody>
                    <a:bodyPr/>
                    <a:lstStyle/>
                    <a:p>
                      <a:r>
                        <a:rPr lang="es-ES" dirty="0" smtClean="0"/>
                        <a:t>21/02/05</a:t>
                      </a:r>
                      <a:endParaRPr lang="es-ES" dirty="0"/>
                    </a:p>
                  </a:txBody>
                  <a:tcPr/>
                </a:tc>
              </a:tr>
              <a:tr h="871544">
                <a:tc>
                  <a:txBody>
                    <a:bodyPr/>
                    <a:lstStyle/>
                    <a:p>
                      <a:r>
                        <a:rPr lang="es-ES" dirty="0" smtClean="0"/>
                        <a:t>GERENTE</a:t>
                      </a:r>
                      <a:endParaRPr lang="es-ES" dirty="0"/>
                    </a:p>
                  </a:txBody>
                  <a:tcPr/>
                </a:tc>
                <a:tc>
                  <a:txBody>
                    <a:bodyPr/>
                    <a:lstStyle/>
                    <a:p>
                      <a:r>
                        <a:rPr lang="es-ES" dirty="0" smtClean="0"/>
                        <a:t>GARCIA CRESPO, MANUEL ANGEL</a:t>
                      </a:r>
                      <a:endParaRPr lang="es-ES" dirty="0"/>
                    </a:p>
                  </a:txBody>
                  <a:tcPr/>
                </a:tc>
                <a:tc>
                  <a:txBody>
                    <a:bodyPr/>
                    <a:lstStyle/>
                    <a:p>
                      <a:r>
                        <a:rPr lang="es-ES" dirty="0" smtClean="0"/>
                        <a:t>14/05/07</a:t>
                      </a:r>
                      <a:endParaRPr lang="es-ES" dirty="0"/>
                    </a:p>
                  </a:txBody>
                  <a:tcPr/>
                </a:tc>
              </a:tr>
              <a:tr h="871544">
                <a:tc>
                  <a:txBody>
                    <a:bodyPr/>
                    <a:lstStyle/>
                    <a:p>
                      <a:r>
                        <a:rPr lang="es-ES" dirty="0" smtClean="0"/>
                        <a:t>DIRECTOR FINANCIERO</a:t>
                      </a:r>
                      <a:endParaRPr lang="es-ES" dirty="0"/>
                    </a:p>
                  </a:txBody>
                  <a:tcPr/>
                </a:tc>
                <a:tc>
                  <a:txBody>
                    <a:bodyPr/>
                    <a:lstStyle/>
                    <a:p>
                      <a:r>
                        <a:rPr lang="es-ES" dirty="0" smtClean="0"/>
                        <a:t>GARCIA CRESPO, MANUEL ANGEL</a:t>
                      </a:r>
                      <a:endParaRPr lang="es-ES" dirty="0"/>
                    </a:p>
                  </a:txBody>
                  <a:tcPr/>
                </a:tc>
                <a:tc>
                  <a:txBody>
                    <a:bodyPr/>
                    <a:lstStyle/>
                    <a:p>
                      <a:r>
                        <a:rPr lang="es-ES" dirty="0" smtClean="0"/>
                        <a:t>22/03/05</a:t>
                      </a:r>
                      <a:endParaRPr lang="es-ES" dirty="0"/>
                    </a:p>
                  </a:txBody>
                  <a:tcPr/>
                </a:tc>
              </a:tr>
              <a:tr h="871544">
                <a:tc>
                  <a:txBody>
                    <a:bodyPr/>
                    <a:lstStyle/>
                    <a:p>
                      <a:r>
                        <a:rPr lang="es-ES" dirty="0" smtClean="0"/>
                        <a:t>DIRECTOR DE RRHH</a:t>
                      </a:r>
                      <a:endParaRPr lang="es-ES" dirty="0"/>
                    </a:p>
                  </a:txBody>
                  <a:tcPr/>
                </a:tc>
                <a:tc>
                  <a:txBody>
                    <a:bodyPr/>
                    <a:lstStyle/>
                    <a:p>
                      <a:r>
                        <a:rPr lang="es-ES" dirty="0" smtClean="0"/>
                        <a:t>GARCIA CRESPO, DOROTEO</a:t>
                      </a:r>
                      <a:endParaRPr lang="es-ES" dirty="0"/>
                    </a:p>
                  </a:txBody>
                  <a:tcPr/>
                </a:tc>
                <a:tc>
                  <a:txBody>
                    <a:bodyPr/>
                    <a:lstStyle/>
                    <a:p>
                      <a:r>
                        <a:rPr lang="es-ES" dirty="0" smtClean="0"/>
                        <a:t>03/04/08</a:t>
                      </a:r>
                    </a:p>
                    <a:p>
                      <a:endParaRPr lang="es-ES" dirty="0"/>
                    </a:p>
                  </a:txBody>
                  <a:tcPr/>
                </a:tc>
              </a:tr>
            </a:tbl>
          </a:graphicData>
        </a:graphic>
      </p:graphicFrame>
      <p:sp>
        <p:nvSpPr>
          <p:cNvPr id="6" name="5 CuadroTexto"/>
          <p:cNvSpPr txBox="1"/>
          <p:nvPr/>
        </p:nvSpPr>
        <p:spPr>
          <a:xfrm>
            <a:off x="642910" y="1500174"/>
            <a:ext cx="5000660" cy="3693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DIRECTIVOS FUNCIONALES/EJECUTIVOS</a:t>
            </a:r>
            <a:endParaRPr lang="es-ES" dirty="0"/>
          </a:p>
        </p:txBody>
      </p:sp>
      <p:sp>
        <p:nvSpPr>
          <p:cNvPr id="7" name="6 Flecha a la derecha con bandas">
            <a:hlinkClick r:id="rId2" action="ppaction://hlinksldjump"/>
          </p:cNvPr>
          <p:cNvSpPr/>
          <p:nvPr/>
        </p:nvSpPr>
        <p:spPr>
          <a:xfrm rot="10800000">
            <a:off x="7286644" y="285728"/>
            <a:ext cx="1357322" cy="64294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P5120045.JPG"/>
          <p:cNvPicPr>
            <a:picLocks noChangeAspect="1"/>
          </p:cNvPicPr>
          <p:nvPr/>
        </p:nvPicPr>
        <p:blipFill>
          <a:blip r:embed="rId3" cstate="print"/>
          <a:stretch>
            <a:fillRect/>
          </a:stretch>
        </p:blipFill>
        <p:spPr>
          <a:xfrm>
            <a:off x="6215074" y="571480"/>
            <a:ext cx="2214578" cy="1780321"/>
          </a:xfrm>
          <a:prstGeom prst="rect">
            <a:avLst/>
          </a:prstGeom>
        </p:spPr>
      </p:pic>
      <p:sp>
        <p:nvSpPr>
          <p:cNvPr id="2" name="1 Título"/>
          <p:cNvSpPr>
            <a:spLocks noGrp="1"/>
          </p:cNvSpPr>
          <p:nvPr>
            <p:ph type="title"/>
          </p:nvPr>
        </p:nvSpPr>
        <p:spPr/>
        <p:txBody>
          <a:bodyPr/>
          <a:lstStyle/>
          <a:p>
            <a:r>
              <a:rPr lang="es-ES" dirty="0" smtClean="0"/>
              <a:t>Análisis tecnológico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24</a:t>
            </a:fld>
            <a:endParaRPr lang="es-ES"/>
          </a:p>
        </p:txBody>
      </p:sp>
      <p:sp>
        <p:nvSpPr>
          <p:cNvPr id="4" name="3 CuadroTexto"/>
          <p:cNvSpPr txBox="1"/>
          <p:nvPr/>
        </p:nvSpPr>
        <p:spPr>
          <a:xfrm>
            <a:off x="500034" y="2928934"/>
            <a:ext cx="7858180" cy="258532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s-ES" dirty="0" smtClean="0"/>
              <a:t>El Área Santa Ana no presenta grandes dificultades para la fabricación de sus productos, ya que sólo se dedica en este aspecto a la elaboración de alimentos. </a:t>
            </a:r>
          </a:p>
          <a:p>
            <a:r>
              <a:rPr lang="es-ES" dirty="0" smtClean="0"/>
              <a:t>Por tanto podemos decir que presenta una tecnología </a:t>
            </a:r>
            <a:r>
              <a:rPr lang="es-ES" i="1" dirty="0" smtClean="0"/>
              <a:t>RUTINARIA</a:t>
            </a:r>
            <a:r>
              <a:rPr lang="es-ES" dirty="0" smtClean="0"/>
              <a:t>, siempre y cuando lo veamos desde el punto de vista de la elaboración de productos alimentarios; como son los platos típicos de la casa donde son las mismas cocineras las que los preparan,  al igual que el aceite que se utiliza para obtención de dichos platos (el fundador posee un olivar del cual extrae el aceite para su empresa).</a:t>
            </a:r>
            <a:endParaRPr lang="es-ES" dirty="0"/>
          </a:p>
        </p:txBody>
      </p:sp>
      <p:sp>
        <p:nvSpPr>
          <p:cNvPr id="7" name="6 Botón de acción: Comienzo">
            <a:hlinkClick r:id="rId4" action="ppaction://hlinksldjump" highlightClick="1"/>
          </p:cNvPr>
          <p:cNvSpPr/>
          <p:nvPr/>
        </p:nvSpPr>
        <p:spPr>
          <a:xfrm>
            <a:off x="7715272" y="6000768"/>
            <a:ext cx="714380" cy="500042"/>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25</a:t>
            </a:fld>
            <a:endParaRPr lang="es-ES"/>
          </a:p>
        </p:txBody>
      </p:sp>
      <p:sp>
        <p:nvSpPr>
          <p:cNvPr id="10" name="9 CuadroTexto"/>
          <p:cNvSpPr txBox="1"/>
          <p:nvPr/>
        </p:nvSpPr>
        <p:spPr>
          <a:xfrm>
            <a:off x="1214414" y="142852"/>
            <a:ext cx="6072230" cy="400110"/>
          </a:xfrm>
          <a:prstGeom prst="rect">
            <a:avLst/>
          </a:prstGeom>
          <a:noFill/>
        </p:spPr>
        <p:txBody>
          <a:bodyPr wrap="square" rtlCol="0">
            <a:spAutoFit/>
          </a:bodyPr>
          <a:lstStyle/>
          <a:p>
            <a:pPr algn="ctr"/>
            <a:r>
              <a:rPr lang="es-ES" sz="2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ENTORNO</a:t>
            </a:r>
            <a:endParaRPr lang="es-ES" sz="2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11" name="10 Imagen" descr="27-05-09_134343.jpg"/>
          <p:cNvPicPr>
            <a:picLocks noChangeAspect="1"/>
          </p:cNvPicPr>
          <p:nvPr/>
        </p:nvPicPr>
        <p:blipFill>
          <a:blip r:embed="rId3">
            <a:lum bright="18000"/>
          </a:blip>
          <a:stretch>
            <a:fillRect/>
          </a:stretch>
        </p:blipFill>
        <p:spPr>
          <a:xfrm>
            <a:off x="0" y="571480"/>
            <a:ext cx="9144000" cy="6286520"/>
          </a:xfrm>
          <a:prstGeom prst="rect">
            <a:avLst/>
          </a:prstGeom>
          <a:ln>
            <a:noFill/>
          </a:ln>
          <a:effectLst>
            <a:softEdge rad="127000"/>
          </a:effectLst>
        </p:spPr>
      </p:pic>
      <p:sp>
        <p:nvSpPr>
          <p:cNvPr id="12" name="11 Rectángulo"/>
          <p:cNvSpPr/>
          <p:nvPr/>
        </p:nvSpPr>
        <p:spPr>
          <a:xfrm>
            <a:off x="285720" y="928670"/>
            <a:ext cx="8215370" cy="5909310"/>
          </a:xfrm>
          <a:prstGeom prst="rect">
            <a:avLst/>
          </a:prstGeom>
        </p:spPr>
        <p:txBody>
          <a:bodyPr wrap="square">
            <a:spAutoFit/>
          </a:bodyPr>
          <a:lstStyle/>
          <a:p>
            <a:pPr algn="ctr"/>
            <a:r>
              <a:rPr lang="es-ES" b="1" dirty="0" smtClean="0">
                <a:solidFill>
                  <a:srgbClr val="0F2707"/>
                </a:solidFill>
              </a:rPr>
              <a:t>El  entorno del Área Santa Ana podríamos catalogarlo como un entorno hostil, ya que el nivel de competitividad es elevado sobre todo en las secciones de hotel y restaurante debido a que las modas o formas de hacer las cosas han ido evolucionando con respecto a épocas anteriores.</a:t>
            </a:r>
          </a:p>
          <a:p>
            <a:pPr algn="ctr"/>
            <a:endParaRPr lang="es-ES" b="1" dirty="0" smtClean="0">
              <a:solidFill>
                <a:srgbClr val="0F2707"/>
              </a:solidFill>
            </a:endParaRPr>
          </a:p>
          <a:p>
            <a:pPr algn="ctr"/>
            <a:r>
              <a:rPr lang="es-ES" b="1" dirty="0" smtClean="0">
                <a:solidFill>
                  <a:srgbClr val="0F2707"/>
                </a:solidFill>
              </a:rPr>
              <a:t>Lo que antes eran comuniones de un menú donde se incluían el primer plato y el postre, donde la imaginación en la presentación era muy pobre. Actualmente ha pasado a ser un menú donde triunfa la imaginación a la hora de presentar un plato, es un menú donde el  mínimo ahora son tres platos y lo que antes se entendía por diversión (jugar a la pelota o a las muñecas) ahora es un castillo flotante con los personajes favoritos de los niños, payasos y muchas otros entretenimientos que lo que pretenden es  agradar a las personas que contratan los servicios de la empresa.</a:t>
            </a:r>
          </a:p>
          <a:p>
            <a:pPr algn="ctr"/>
            <a:endParaRPr lang="es-ES" b="1" dirty="0" smtClean="0">
              <a:solidFill>
                <a:srgbClr val="0F2707"/>
              </a:solidFill>
            </a:endParaRPr>
          </a:p>
          <a:p>
            <a:pPr algn="ctr"/>
            <a:r>
              <a:rPr lang="es-ES" b="1" dirty="0" smtClean="0">
                <a:solidFill>
                  <a:srgbClr val="0F2707"/>
                </a:solidFill>
              </a:rPr>
              <a:t>Es por esto que si no hubiera sido por su gran capacidad de información y reacción ante los cambios, habría desaparecido por la competencia de las áreas que están en la zona.</a:t>
            </a:r>
          </a:p>
          <a:p>
            <a:pPr algn="ctr"/>
            <a:r>
              <a:rPr lang="es-ES" b="1" dirty="0" smtClean="0">
                <a:solidFill>
                  <a:srgbClr val="0F2707"/>
                </a:solidFill>
              </a:rPr>
              <a:t>Sin embargo los recursos de los que se dispone  son escasos.</a:t>
            </a:r>
          </a:p>
          <a:p>
            <a:pPr algn="ctr"/>
            <a:endParaRPr lang="es-ES" b="1" dirty="0" smtClean="0">
              <a:solidFill>
                <a:srgbClr val="0F2707"/>
              </a:solidFill>
            </a:endParaRPr>
          </a:p>
          <a:p>
            <a:pPr algn="ctr"/>
            <a:r>
              <a:rPr lang="es-ES" b="1" dirty="0" smtClean="0">
                <a:solidFill>
                  <a:srgbClr val="0F2707"/>
                </a:solidFill>
              </a:rPr>
              <a:t>Todo esto hay que analizarlo a partir de dos puntos de vista: </a:t>
            </a:r>
            <a:r>
              <a:rPr lang="es-ES" i="1" dirty="0" smtClean="0"/>
              <a:t>(detallados en la siguiente diapositiva)</a:t>
            </a:r>
            <a:endParaRPr lang="es-ES" i="1"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26</a:t>
            </a:fld>
            <a:endParaRPr lang="es-ES"/>
          </a:p>
        </p:txBody>
      </p:sp>
      <p:sp>
        <p:nvSpPr>
          <p:cNvPr id="4" name="3 CuadroTexto"/>
          <p:cNvSpPr txBox="1"/>
          <p:nvPr/>
        </p:nvSpPr>
        <p:spPr>
          <a:xfrm>
            <a:off x="0" y="0"/>
            <a:ext cx="9144000" cy="689419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ES" sz="2400" dirty="0" smtClean="0"/>
              <a:t>Nivel macro:</a:t>
            </a:r>
          </a:p>
          <a:p>
            <a:r>
              <a:rPr lang="es-ES" b="1" dirty="0" smtClean="0">
                <a:solidFill>
                  <a:schemeClr val="accent6">
                    <a:lumMod val="50000"/>
                  </a:schemeClr>
                </a:solidFill>
              </a:rPr>
              <a:t>En general:</a:t>
            </a:r>
          </a:p>
          <a:p>
            <a:r>
              <a:rPr lang="es-ES" sz="1600" dirty="0" smtClean="0"/>
              <a:t>Se enfrentan de forma constante a cambios  socio-culturales mientras que permanecen prácticamente constante la tecnología y la política.</a:t>
            </a:r>
          </a:p>
          <a:p>
            <a:r>
              <a:rPr lang="es-ES" b="1" dirty="0" smtClean="0">
                <a:solidFill>
                  <a:schemeClr val="accent6">
                    <a:lumMod val="50000"/>
                  </a:schemeClr>
                </a:solidFill>
              </a:rPr>
              <a:t>Hotel:</a:t>
            </a:r>
          </a:p>
          <a:p>
            <a:r>
              <a:rPr lang="es-ES" sz="1600" dirty="0" smtClean="0"/>
              <a:t>Se enfrenta sobre todo a cambios socio- culturales por ejemplo en época de fiestas típicas de la tierra trata de hacer mas ofertas a nivel  nacional de manera de que su clientela se enfoque a un ámbito territorial mas amplio.los demás aspectos permanecen prácticamente constantes.</a:t>
            </a:r>
          </a:p>
          <a:p>
            <a:r>
              <a:rPr lang="es-ES" b="1" dirty="0" smtClean="0">
                <a:solidFill>
                  <a:schemeClr val="accent6">
                    <a:lumMod val="50000"/>
                  </a:schemeClr>
                </a:solidFill>
              </a:rPr>
              <a:t>Restaurante: </a:t>
            </a:r>
          </a:p>
          <a:p>
            <a:r>
              <a:rPr lang="es-ES" sz="1600" dirty="0" smtClean="0">
                <a:solidFill>
                  <a:schemeClr val="bg1"/>
                </a:solidFill>
              </a:rPr>
              <a:t>Al igual que el hotel los cambios que mas le influyen son los cambios socio-culturales, ya que los gustos alimentarios han cambiado mucho con respecto a épocas anteriores, la forma de realizar las celebraciones también han cambiado  por lo que tiene que estar constantemente cambiando para adaptarse a los nuevos tiempos de manera que sus clientes queden satisfechos.</a:t>
            </a:r>
          </a:p>
          <a:p>
            <a:r>
              <a:rPr lang="es-ES" sz="1600" b="1" dirty="0" smtClean="0">
                <a:solidFill>
                  <a:schemeClr val="accent6">
                    <a:lumMod val="50000"/>
                  </a:schemeClr>
                </a:solidFill>
              </a:rPr>
              <a:t>Gasolinera y poste de suministros:</a:t>
            </a:r>
          </a:p>
          <a:p>
            <a:r>
              <a:rPr lang="es-ES" sz="1600" dirty="0" smtClean="0">
                <a:solidFill>
                  <a:schemeClr val="bg1"/>
                </a:solidFill>
              </a:rPr>
              <a:t>Esta área se ha visto afectado por cambios político legales, ya que las normas de sanidad, distribución, compra y compromiso medioambiental son factores que están constantemente en cambio .</a:t>
            </a:r>
          </a:p>
          <a:p>
            <a:endParaRPr lang="es-ES" sz="1600" dirty="0" smtClean="0">
              <a:solidFill>
                <a:schemeClr val="bg1"/>
              </a:solidFill>
            </a:endParaRPr>
          </a:p>
          <a:p>
            <a:endParaRPr lang="es-ES" sz="1600" dirty="0" smtClean="0">
              <a:solidFill>
                <a:schemeClr val="bg1"/>
              </a:solidFill>
            </a:endParaRPr>
          </a:p>
          <a:p>
            <a:endParaRPr lang="es-ES" b="1" dirty="0" smtClean="0">
              <a:solidFill>
                <a:schemeClr val="accent6">
                  <a:lumMod val="50000"/>
                </a:schemeClr>
              </a:solidFill>
            </a:endParaRPr>
          </a:p>
          <a:p>
            <a:endParaRPr lang="es-ES" sz="1600" dirty="0" smtClean="0"/>
          </a:p>
          <a:p>
            <a:endParaRPr lang="es-ES" dirty="0" smtClean="0"/>
          </a:p>
          <a:p>
            <a:endParaRPr lang="es-ES" dirty="0" smtClean="0"/>
          </a:p>
          <a:p>
            <a:endParaRPr lang="es-ES" dirty="0" smtClean="0"/>
          </a:p>
          <a:p>
            <a:endParaRPr lang="es-ES" dirty="0" smtClean="0"/>
          </a:p>
          <a:p>
            <a:endParaRPr lang="es-ES" dirty="0"/>
          </a:p>
        </p:txBody>
      </p:sp>
      <p:pic>
        <p:nvPicPr>
          <p:cNvPr id="6" name="5 Imagen" descr="P5120065.JPG"/>
          <p:cNvPicPr>
            <a:picLocks noChangeAspect="1"/>
          </p:cNvPicPr>
          <p:nvPr/>
        </p:nvPicPr>
        <p:blipFill>
          <a:blip r:embed="rId2" cstate="print"/>
          <a:stretch>
            <a:fillRect/>
          </a:stretch>
        </p:blipFill>
        <p:spPr>
          <a:xfrm flipH="1">
            <a:off x="5000628" y="4500570"/>
            <a:ext cx="3287686" cy="2214554"/>
          </a:xfrm>
          <a:prstGeom prst="ellipse">
            <a:avLst/>
          </a:prstGeom>
          <a:ln>
            <a:noFill/>
          </a:ln>
          <a:effectLst>
            <a:softEdge rad="112500"/>
          </a:effectLst>
        </p:spPr>
      </p:pic>
      <p:pic>
        <p:nvPicPr>
          <p:cNvPr id="7" name="6 Imagen" descr="P5120088.JPG"/>
          <p:cNvPicPr>
            <a:picLocks noChangeAspect="1"/>
          </p:cNvPicPr>
          <p:nvPr/>
        </p:nvPicPr>
        <p:blipFill>
          <a:blip r:embed="rId3" cstate="print"/>
          <a:stretch>
            <a:fillRect/>
          </a:stretch>
        </p:blipFill>
        <p:spPr>
          <a:xfrm>
            <a:off x="428596" y="4786322"/>
            <a:ext cx="2489232" cy="18669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27</a:t>
            </a:fld>
            <a:endParaRPr lang="es-ES"/>
          </a:p>
        </p:txBody>
      </p:sp>
      <p:sp>
        <p:nvSpPr>
          <p:cNvPr id="4" name="3 CuadroTexto"/>
          <p:cNvSpPr txBox="1"/>
          <p:nvPr/>
        </p:nvSpPr>
        <p:spPr>
          <a:xfrm>
            <a:off x="0" y="428604"/>
            <a:ext cx="9144000" cy="5724644"/>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ES" sz="2400" dirty="0" smtClean="0"/>
              <a:t>Nivel micro</a:t>
            </a:r>
            <a:r>
              <a:rPr lang="es-ES" dirty="0" smtClean="0"/>
              <a:t>:</a:t>
            </a:r>
          </a:p>
          <a:p>
            <a:r>
              <a:rPr lang="es-ES" b="1" dirty="0" smtClean="0">
                <a:solidFill>
                  <a:schemeClr val="accent6">
                    <a:lumMod val="50000"/>
                  </a:schemeClr>
                </a:solidFill>
              </a:rPr>
              <a:t>En general:</a:t>
            </a:r>
          </a:p>
          <a:p>
            <a:r>
              <a:rPr lang="es-ES" dirty="0" smtClean="0"/>
              <a:t>Se da un aumento prácticamente constante de nuevos competidores y de los nuevos productos sustitutivos dentro del sector de la hostelería.</a:t>
            </a:r>
          </a:p>
          <a:p>
            <a:r>
              <a:rPr lang="es-ES" dirty="0" smtClean="0"/>
              <a:t>Aunque su nivel de centralización es bastante centralizado y presenta muy poca complejidad a pesar de lo anterior.</a:t>
            </a:r>
          </a:p>
          <a:p>
            <a:r>
              <a:rPr lang="es-ES" b="1" dirty="0" smtClean="0">
                <a:solidFill>
                  <a:schemeClr val="accent6">
                    <a:lumMod val="50000"/>
                  </a:schemeClr>
                </a:solidFill>
              </a:rPr>
              <a:t>Hotel:</a:t>
            </a:r>
          </a:p>
          <a:p>
            <a:r>
              <a:rPr lang="es-ES" dirty="0" smtClean="0"/>
              <a:t>No es un sistema complejo aunque cada vez (desde su creación) ha tenido que adaptarse mas al entorno, pues han surgido nuevos competidores, esta adaptación la ha conseguido gracias a una buena información sobre los demás competidores e innovando constantemente, dando ofertas, ofreciendo servicios innovadores. Por ejemplo si antes solo te servían el desayuno como el que todos estamos acostumbrados a ver (tostada, café o zumo) ahora ya no sólo se cuenta con la calidad sino con la imaginación jugando siempre  con los pequeños detalles, como es por ejemplo  ofrecer además una rosa para los enamorados, un desayuno exótico para los que les guste variar y así un sinfín de cosas que agradan al público, porque se ofrece una imagen de cercanía al cliente.</a:t>
            </a:r>
          </a:p>
          <a:p>
            <a:endParaRPr lang="es-ES" dirty="0" smtClean="0"/>
          </a:p>
          <a:p>
            <a:endParaRPr lang="es-ES" dirty="0" smtClean="0"/>
          </a:p>
          <a:p>
            <a:endParaRPr lang="es-ES" dirty="0" smtClean="0"/>
          </a:p>
          <a:p>
            <a:endParaRPr lang="es-ES" dirty="0"/>
          </a:p>
        </p:txBody>
      </p:sp>
    </p:spTree>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E2BD9BA4-3E33-413F-AF44-F4DDF3274EC6}" type="slidenum">
              <a:rPr lang="es-ES" smtClean="0"/>
              <a:pPr/>
              <a:t>28</a:t>
            </a:fld>
            <a:endParaRPr lang="es-ES"/>
          </a:p>
        </p:txBody>
      </p:sp>
      <p:sp>
        <p:nvSpPr>
          <p:cNvPr id="5" name="4 Título"/>
          <p:cNvSpPr>
            <a:spLocks noGrp="1"/>
          </p:cNvSpPr>
          <p:nvPr>
            <p:ph type="title"/>
          </p:nvPr>
        </p:nvSpPr>
        <p:spPr/>
        <p:txBody>
          <a:bodyPr/>
          <a:lstStyle/>
          <a:p>
            <a:endParaRPr lang="es-ES"/>
          </a:p>
        </p:txBody>
      </p:sp>
      <p:sp>
        <p:nvSpPr>
          <p:cNvPr id="7" name="6 CuadroTexto"/>
          <p:cNvSpPr txBox="1"/>
          <p:nvPr/>
        </p:nvSpPr>
        <p:spPr>
          <a:xfrm>
            <a:off x="142844" y="214291"/>
            <a:ext cx="8715436" cy="621708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ES" sz="2400" dirty="0" smtClean="0"/>
              <a:t>Nivel micro</a:t>
            </a:r>
            <a:r>
              <a:rPr lang="es-ES" dirty="0" smtClean="0"/>
              <a:t>:</a:t>
            </a:r>
          </a:p>
          <a:p>
            <a:endParaRPr lang="es-ES" dirty="0" smtClean="0"/>
          </a:p>
          <a:p>
            <a:r>
              <a:rPr lang="es-ES" b="1" dirty="0" smtClean="0">
                <a:solidFill>
                  <a:schemeClr val="accent6">
                    <a:lumMod val="50000"/>
                  </a:schemeClr>
                </a:solidFill>
              </a:rPr>
              <a:t>Restaurante:</a:t>
            </a:r>
          </a:p>
          <a:p>
            <a:r>
              <a:rPr lang="es-ES" sz="1600" dirty="0" smtClean="0"/>
              <a:t>Al igual que en el hotel han tenido que hacer frente ha un auge de los competidores ya que desde que se fundo en el año 1987 donde la zona estaba desierta de otras Áreas de </a:t>
            </a:r>
            <a:r>
              <a:rPr lang="es-ES" sz="1600" dirty="0" smtClean="0"/>
              <a:t>Servicio </a:t>
            </a:r>
            <a:r>
              <a:rPr lang="es-ES" sz="1600" dirty="0" smtClean="0"/>
              <a:t>han surgido muchas. Para hacer frente </a:t>
            </a:r>
            <a:r>
              <a:rPr lang="es-ES" sz="1600" dirty="0" smtClean="0"/>
              <a:t>a </a:t>
            </a:r>
            <a:r>
              <a:rPr lang="es-ES" sz="1600" dirty="0" smtClean="0"/>
              <a:t>esto han escogido productos y servicios </a:t>
            </a:r>
            <a:r>
              <a:rPr lang="es-ES" sz="1600" dirty="0" smtClean="0"/>
              <a:t>sustitutivos </a:t>
            </a:r>
            <a:r>
              <a:rPr lang="es-ES" sz="1600" dirty="0" smtClean="0"/>
              <a:t>que antes eran prácticamente impensables pero que  en la actualidad están muy de moda. Por ejemplo lo que antaño en una boda era típico el banquete de boda y poco mas actualmente no es sólo un banquete , sino que se incluyen un sinfín de menús para los clientes mas atrevidos, para los mas tradicionales, para los mas divertidos todo se ha conseguido teniendo en cuenta los pequeños detalles, trabajando en equipo y tomándoselo como si un plato no fuera sólo eso sino que ahora es arte, además también ofrecen servicios de diversión de forma que ese día sea especial e inolvidable no sólo por el motivo que lleva implícito sino también por las personas que lo han hecho posible.</a:t>
            </a:r>
          </a:p>
          <a:p>
            <a:endParaRPr lang="es-ES" dirty="0" smtClean="0"/>
          </a:p>
          <a:p>
            <a:r>
              <a:rPr lang="es-ES" b="1" dirty="0" smtClean="0">
                <a:solidFill>
                  <a:schemeClr val="accent6">
                    <a:lumMod val="50000"/>
                  </a:schemeClr>
                </a:solidFill>
              </a:rPr>
              <a:t>Gasolinera y poste de suministros:</a:t>
            </a:r>
          </a:p>
          <a:p>
            <a:r>
              <a:rPr lang="es-ES" dirty="0" smtClean="0"/>
              <a:t>No presenta complejidad respecto al servicio que lleva a cabo aunque en cierta forma puede presentarla con el compromiso de medioambiente que tiene la empresa</a:t>
            </a:r>
          </a:p>
          <a:p>
            <a:endParaRPr lang="es-ES" dirty="0" smtClean="0"/>
          </a:p>
          <a:p>
            <a:endParaRPr lang="es-ES" dirty="0" smtClean="0"/>
          </a:p>
          <a:p>
            <a:endParaRPr lang="es-ES" dirty="0" smtClean="0"/>
          </a:p>
          <a:p>
            <a:endParaRPr lang="es-ES" dirty="0" smtClean="0"/>
          </a:p>
          <a:p>
            <a:endParaRPr lang="es-ES" dirty="0"/>
          </a:p>
        </p:txBody>
      </p:sp>
      <p:sp>
        <p:nvSpPr>
          <p:cNvPr id="6" name="5 Botón de acción: Inicio">
            <a:hlinkClick r:id="rId2" action="ppaction://hlinksldjump" highlightClick="1"/>
          </p:cNvPr>
          <p:cNvSpPr/>
          <p:nvPr/>
        </p:nvSpPr>
        <p:spPr>
          <a:xfrm>
            <a:off x="7429520" y="5429264"/>
            <a:ext cx="1143008" cy="1000132"/>
          </a:xfrm>
          <a:prstGeom prst="actionButtonHo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Análisis de la estrategia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29</a:t>
            </a:fld>
            <a:endParaRPr lang="es-ES" dirty="0"/>
          </a:p>
        </p:txBody>
      </p:sp>
      <p:sp>
        <p:nvSpPr>
          <p:cNvPr id="4" name="3 CuadroTexto"/>
          <p:cNvSpPr txBox="1"/>
          <p:nvPr/>
        </p:nvSpPr>
        <p:spPr>
          <a:xfrm>
            <a:off x="785786" y="2500306"/>
            <a:ext cx="3000396" cy="369331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Del análisis de la estrategia organizativa o mecanismos de coordinación mas importantes de la empresa objeto de estudio se observa una jerarquización de  la actividad empresarial ,con una baja formalización, ya que no se presentan grandes dificultades para el desarrollo de la actividad empresarial.</a:t>
            </a:r>
          </a:p>
          <a:p>
            <a:endParaRPr lang="es-ES" dirty="0" smtClean="0"/>
          </a:p>
        </p:txBody>
      </p:sp>
      <p:sp>
        <p:nvSpPr>
          <p:cNvPr id="5" name="4 CuadroTexto"/>
          <p:cNvSpPr txBox="1"/>
          <p:nvPr/>
        </p:nvSpPr>
        <p:spPr>
          <a:xfrm>
            <a:off x="4786314" y="2500306"/>
            <a:ext cx="2928958" cy="397031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Bajo un estudio general se desglosa  una estrategia ofensiva ya que si hay algo por lo que destaque la empresa es por la innovación constante de nuevos productos, no sólo en los bienes y servicios que pone a disposición de los clientes sino que también innovando con los compromisos que la misma tiene con el medio ambiente.</a:t>
            </a:r>
            <a:endParaRPr lang="es-ES" dirty="0"/>
          </a:p>
        </p:txBody>
      </p:sp>
      <p:sp>
        <p:nvSpPr>
          <p:cNvPr id="7" name="6 Llamada de nube"/>
          <p:cNvSpPr/>
          <p:nvPr/>
        </p:nvSpPr>
        <p:spPr>
          <a:xfrm rot="196663">
            <a:off x="941897" y="993854"/>
            <a:ext cx="2130563"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chemeClr val="accent2">
                    <a:lumMod val="50000"/>
                  </a:schemeClr>
                </a:solidFill>
              </a:rPr>
              <a:t>Estrategias internas</a:t>
            </a:r>
            <a:endParaRPr lang="es-ES" b="1" dirty="0">
              <a:solidFill>
                <a:schemeClr val="accent2">
                  <a:lumMod val="50000"/>
                </a:schemeClr>
              </a:solidFill>
            </a:endParaRPr>
          </a:p>
        </p:txBody>
      </p:sp>
      <p:sp>
        <p:nvSpPr>
          <p:cNvPr id="8" name="7 Llamada ovalada"/>
          <p:cNvSpPr/>
          <p:nvPr/>
        </p:nvSpPr>
        <p:spPr>
          <a:xfrm>
            <a:off x="5715008" y="1000108"/>
            <a:ext cx="2500330" cy="142876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chemeClr val="accent2">
                    <a:lumMod val="50000"/>
                  </a:schemeClr>
                </a:solidFill>
              </a:rPr>
              <a:t>Estrategias generales  a nivel externo</a:t>
            </a:r>
            <a:r>
              <a:rPr lang="es-ES" dirty="0" smtClean="0"/>
              <a:t>.</a:t>
            </a:r>
            <a:endParaRPr lang="es-ES" dirty="0"/>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HISTORIA</a:t>
            </a:r>
            <a:endParaRPr lang="es-ES" dirty="0"/>
          </a:p>
        </p:txBody>
      </p:sp>
      <p:sp>
        <p:nvSpPr>
          <p:cNvPr id="3" name="2 CuadroTexto"/>
          <p:cNvSpPr txBox="1"/>
          <p:nvPr/>
        </p:nvSpPr>
        <p:spPr>
          <a:xfrm>
            <a:off x="0" y="1928802"/>
            <a:ext cx="9144000" cy="3416320"/>
          </a:xfrm>
          <a:prstGeom prst="rect">
            <a:avLst/>
          </a:prstGeom>
          <a:noFill/>
        </p:spPr>
        <p:txBody>
          <a:bodyPr wrap="square" rtlCol="0">
            <a:spAutoFit/>
          </a:bodyPr>
          <a:lstStyle/>
          <a:p>
            <a:r>
              <a:rPr lang="es-ES" dirty="0" smtClean="0">
                <a:latin typeface="Times New Roman" pitchFamily="18" charset="0"/>
                <a:cs typeface="Times New Roman" pitchFamily="18" charset="0"/>
              </a:rPr>
              <a:t>La empresa </a:t>
            </a:r>
            <a:r>
              <a:rPr lang="es-ES" b="1" i="1" dirty="0" smtClean="0">
                <a:latin typeface="Times New Roman" pitchFamily="18" charset="0"/>
                <a:cs typeface="Times New Roman" pitchFamily="18" charset="0"/>
              </a:rPr>
              <a:t>Área Santa Ana </a:t>
            </a:r>
            <a:r>
              <a:rPr lang="es-ES" dirty="0" smtClean="0">
                <a:latin typeface="Times New Roman" pitchFamily="18" charset="0"/>
                <a:cs typeface="Times New Roman" pitchFamily="18" charset="0"/>
              </a:rPr>
              <a:t>situada en la autovía Madrid-Sevilla km 441.5, fue fundada en el año </a:t>
            </a:r>
            <a:r>
              <a:rPr lang="es-ES" dirty="0" smtClean="0">
                <a:solidFill>
                  <a:srgbClr val="FF0000"/>
                </a:solidFill>
                <a:latin typeface="Times New Roman" pitchFamily="18" charset="0"/>
                <a:cs typeface="Times New Roman" pitchFamily="18" charset="0"/>
              </a:rPr>
              <a:t>1985 </a:t>
            </a:r>
            <a:r>
              <a:rPr lang="es-ES" dirty="0" smtClean="0">
                <a:latin typeface="Times New Roman" pitchFamily="18" charset="0"/>
                <a:cs typeface="Times New Roman" pitchFamily="18" charset="0"/>
              </a:rPr>
              <a:t>por Don Alfonso García Saiz. En sus inicios el fundador empezó como peón de albañilería. Más tarde, aprovechando las circunstancias económicas,  se convirtió en empresario, creando una  pequeña empresa de construcción. Ésta  no alcanzó los beneficios esperados y tiempo más tarde se vería obligado a cerrarla. Con el dinero que consiguió de la empresa constructora Don Alfonso construyó la empresa que estamos analizando(concretamente empezó por un restaurante). En sus comienzos fue una empresa familiar. En la que el señor García Saiz era el socio y fundador  único. Las ganancias obtenidas en el restaurante permitieron abrir una gasolinera   que se instauró en convenio con Shell. A medida que evolucionaba económica y socialmente, gracias a las nuevas instalaciones, la empresa pasó de ser un pequeño restaurante a convertirse en un hotel (</a:t>
            </a:r>
            <a:r>
              <a:rPr lang="es-ES" dirty="0" smtClean="0">
                <a:solidFill>
                  <a:srgbClr val="FF0000"/>
                </a:solidFill>
                <a:latin typeface="Times New Roman" pitchFamily="18" charset="0"/>
                <a:cs typeface="Times New Roman" pitchFamily="18" charset="0"/>
              </a:rPr>
              <a:t>enero de 2006</a:t>
            </a:r>
            <a:r>
              <a:rPr lang="es-ES" dirty="0" smtClean="0">
                <a:latin typeface="Times New Roman" pitchFamily="18" charset="0"/>
                <a:cs typeface="Times New Roman" pitchFamily="18" charset="0"/>
              </a:rPr>
              <a:t>) de dos estrellas con 16 habitaciones equipadas completamente y además se instaló un poste de suministro de gasolina. </a:t>
            </a:r>
            <a:endParaRPr lang="es-ES" dirty="0">
              <a:solidFill>
                <a:srgbClr val="FF0000"/>
              </a:solidFill>
              <a:latin typeface="Times New Roman" pitchFamily="18" charset="0"/>
              <a:cs typeface="Times New Roman" pitchFamily="18" charset="0"/>
            </a:endParaRPr>
          </a:p>
        </p:txBody>
      </p:sp>
      <p:sp>
        <p:nvSpPr>
          <p:cNvPr id="4" name="3 Marcador de número de diapositiva"/>
          <p:cNvSpPr>
            <a:spLocks noGrp="1"/>
          </p:cNvSpPr>
          <p:nvPr>
            <p:ph type="sldNum" sz="quarter" idx="12"/>
          </p:nvPr>
        </p:nvSpPr>
        <p:spPr/>
        <p:txBody>
          <a:bodyPr/>
          <a:lstStyle/>
          <a:p>
            <a:fld id="{E2BD9BA4-3E33-413F-AF44-F4DDF3274EC6}" type="slidenum">
              <a:rPr lang="es-ES" smtClean="0"/>
              <a:pPr/>
              <a:t>3</a:t>
            </a:fld>
            <a:endParaRPr lang="es-ES"/>
          </a:p>
        </p:txBody>
      </p:sp>
      <p:sp>
        <p:nvSpPr>
          <p:cNvPr id="5" name="4 Flecha izquierda">
            <a:hlinkClick r:id="" action="ppaction://hlinkshowjump?jump=previousslide"/>
          </p:cNvPr>
          <p:cNvSpPr/>
          <p:nvPr/>
        </p:nvSpPr>
        <p:spPr>
          <a:xfrm>
            <a:off x="6715140" y="5572140"/>
            <a:ext cx="1500198" cy="92867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es-ES" b="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4290"/>
            <a:ext cx="8686800" cy="841248"/>
          </a:xfrm>
        </p:spPr>
        <p:txBody>
          <a:bodyPr>
            <a:noAutofit/>
          </a:bodyPr>
          <a:lstStyle/>
          <a:p>
            <a:pPr algn="ctr"/>
            <a:r>
              <a:rPr lang="es-ES" dirty="0" smtClean="0"/>
              <a:t>Áreas criticas de la estrategia interna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30</a:t>
            </a:fld>
            <a:endParaRPr lang="es-ES"/>
          </a:p>
        </p:txBody>
      </p:sp>
      <p:sp>
        <p:nvSpPr>
          <p:cNvPr id="5" name="4 Lágrima"/>
          <p:cNvSpPr/>
          <p:nvPr/>
        </p:nvSpPr>
        <p:spPr>
          <a:xfrm>
            <a:off x="642910" y="1428736"/>
            <a:ext cx="5857916" cy="1643074"/>
          </a:xfrm>
          <a:prstGeom prst="teardrop">
            <a:avLst>
              <a:gd name="adj" fmla="val 18426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CuadroTexto"/>
          <p:cNvSpPr txBox="1"/>
          <p:nvPr/>
        </p:nvSpPr>
        <p:spPr>
          <a:xfrm>
            <a:off x="1928794" y="1857364"/>
            <a:ext cx="4071966" cy="523220"/>
          </a:xfrm>
          <a:prstGeom prst="rect">
            <a:avLst/>
          </a:prstGeom>
          <a:noFill/>
        </p:spPr>
        <p:txBody>
          <a:bodyPr wrap="square" rtlCol="0">
            <a:spAutoFit/>
          </a:bodyPr>
          <a:lstStyle/>
          <a:p>
            <a:r>
              <a:rPr lang="es-ES" sz="2800" b="1" dirty="0" smtClean="0"/>
              <a:t>HOTEL  Y RESTAURANTE.</a:t>
            </a:r>
            <a:endParaRPr lang="es-ES" sz="2800" b="1" dirty="0"/>
          </a:p>
        </p:txBody>
      </p:sp>
      <p:graphicFrame>
        <p:nvGraphicFramePr>
          <p:cNvPr id="8" name="7 Diagrama"/>
          <p:cNvGraphicFramePr/>
          <p:nvPr/>
        </p:nvGraphicFramePr>
        <p:xfrm>
          <a:off x="0" y="2928910"/>
          <a:ext cx="9072626" cy="39290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301752" y="214290"/>
          <a:ext cx="8686800" cy="135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Marcador de número de diapositiva"/>
          <p:cNvSpPr>
            <a:spLocks noGrp="1"/>
          </p:cNvSpPr>
          <p:nvPr>
            <p:ph type="sldNum" sz="quarter" idx="12"/>
          </p:nvPr>
        </p:nvSpPr>
        <p:spPr/>
        <p:txBody>
          <a:bodyPr/>
          <a:lstStyle/>
          <a:p>
            <a:fld id="{E2BD9BA4-3E33-413F-AF44-F4DDF3274EC6}" type="slidenum">
              <a:rPr lang="es-ES" smtClean="0"/>
              <a:pPr/>
              <a:t>31</a:t>
            </a:fld>
            <a:endParaRPr lang="es-ES"/>
          </a:p>
        </p:txBody>
      </p:sp>
      <p:sp>
        <p:nvSpPr>
          <p:cNvPr id="6" name="5 Lágrima"/>
          <p:cNvSpPr/>
          <p:nvPr/>
        </p:nvSpPr>
        <p:spPr>
          <a:xfrm rot="693286">
            <a:off x="753547" y="1743585"/>
            <a:ext cx="6336180" cy="4525692"/>
          </a:xfrm>
          <a:prstGeom prst="teardrop">
            <a:avLst>
              <a:gd name="adj" fmla="val 1350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CuadroTexto"/>
          <p:cNvSpPr txBox="1"/>
          <p:nvPr/>
        </p:nvSpPr>
        <p:spPr>
          <a:xfrm>
            <a:off x="1785918" y="2428868"/>
            <a:ext cx="4857784" cy="2585323"/>
          </a:xfrm>
          <a:prstGeom prst="rect">
            <a:avLst/>
          </a:prstGeom>
          <a:noFill/>
        </p:spPr>
        <p:txBody>
          <a:bodyPr wrap="square" rtlCol="0">
            <a:spAutoFit/>
          </a:bodyPr>
          <a:lstStyle/>
          <a:p>
            <a:r>
              <a:rPr lang="es-ES" b="1" dirty="0" smtClean="0"/>
              <a:t>No se presentan dificultades </a:t>
            </a:r>
          </a:p>
          <a:p>
            <a:endParaRPr lang="es-ES" b="1" dirty="0" smtClean="0"/>
          </a:p>
          <a:p>
            <a:r>
              <a:rPr lang="es-ES" b="1" dirty="0" smtClean="0"/>
              <a:t>Uno de los proveedores mas  importantes es Shell</a:t>
            </a:r>
          </a:p>
          <a:p>
            <a:endParaRPr lang="es-ES" b="1" dirty="0" smtClean="0"/>
          </a:p>
          <a:p>
            <a:r>
              <a:rPr lang="es-ES" b="1" dirty="0" smtClean="0"/>
              <a:t>Se trata de que los  clientes  reciban un servicio de calidad, rápido y eficaz de manera que puedan asegurarse una clientela fija o al meno s habitual.</a:t>
            </a:r>
            <a:endParaRPr lang="es-E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4290"/>
            <a:ext cx="8686800" cy="841248"/>
          </a:xfrm>
        </p:spPr>
        <p:txBody>
          <a:bodyPr>
            <a:noAutofit/>
          </a:bodyPr>
          <a:lstStyle/>
          <a:p>
            <a:pPr algn="ctr"/>
            <a:r>
              <a:rPr lang="es-ES" b="1" dirty="0" smtClean="0"/>
              <a:t>AREAS CRITICAS DE LA ESTRATEGIA EXTERNA</a:t>
            </a:r>
            <a:endParaRPr lang="es-ES" b="1"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32</a:t>
            </a:fld>
            <a:endParaRPr lang="es-ES"/>
          </a:p>
        </p:txBody>
      </p:sp>
      <p:sp>
        <p:nvSpPr>
          <p:cNvPr id="6" name="5 Esquina doblada"/>
          <p:cNvSpPr/>
          <p:nvPr/>
        </p:nvSpPr>
        <p:spPr>
          <a:xfrm>
            <a:off x="1357290" y="1285860"/>
            <a:ext cx="6429420" cy="1285884"/>
          </a:xfrm>
          <a:prstGeom prst="foldedCorner">
            <a:avLst>
              <a:gd name="adj" fmla="val 49179"/>
            </a:avLst>
          </a:prstGeom>
          <a:effectLst>
            <a:glow rad="228600">
              <a:schemeClr val="accent3">
                <a:satMod val="175000"/>
                <a:alpha val="40000"/>
              </a:schemeClr>
            </a:glow>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CuadroTexto"/>
          <p:cNvSpPr txBox="1"/>
          <p:nvPr/>
        </p:nvSpPr>
        <p:spPr>
          <a:xfrm>
            <a:off x="2071670" y="1571612"/>
            <a:ext cx="4857784" cy="646331"/>
          </a:xfrm>
          <a:prstGeom prst="rect">
            <a:avLst/>
          </a:prstGeom>
          <a:noFill/>
        </p:spPr>
        <p:txBody>
          <a:bodyPr wrap="square" rtlCol="0">
            <a:spAutoFit/>
          </a:bodyPr>
          <a:lstStyle/>
          <a:p>
            <a:r>
              <a:rPr lang="es-ES" sz="3600" b="1" dirty="0" smtClean="0"/>
              <a:t>HOTEL Y RESTAURANTE</a:t>
            </a:r>
            <a:endParaRPr lang="es-ES" sz="3600" b="1" dirty="0"/>
          </a:p>
        </p:txBody>
      </p:sp>
      <p:sp>
        <p:nvSpPr>
          <p:cNvPr id="11" name="10 CuadroTexto"/>
          <p:cNvSpPr txBox="1"/>
          <p:nvPr/>
        </p:nvSpPr>
        <p:spPr>
          <a:xfrm>
            <a:off x="642910" y="2857496"/>
            <a:ext cx="7786742" cy="1754326"/>
          </a:xfrm>
          <a:prstGeom prst="rect">
            <a:avLst/>
          </a:prstGeom>
          <a:noFill/>
        </p:spPr>
        <p:txBody>
          <a:bodyPr wrap="square" rtlCol="0">
            <a:spAutoFit/>
          </a:bodyPr>
          <a:lstStyle/>
          <a:p>
            <a:pPr lvl="1">
              <a:buFont typeface="Arial" pitchFamily="34" charset="0"/>
              <a:buChar char="•"/>
            </a:pPr>
            <a:r>
              <a:rPr lang="es-ES" b="1" dirty="0" smtClean="0"/>
              <a:t>Innovación </a:t>
            </a:r>
            <a:r>
              <a:rPr lang="es-ES" b="1" dirty="0" smtClean="0"/>
              <a:t>constantes de </a:t>
            </a:r>
            <a:r>
              <a:rPr lang="es-ES" b="1" dirty="0" smtClean="0"/>
              <a:t>nuevos servicios, ya que las costumbres sociales han cambiado y la empresa ha tenido que hacer un esfuerzo para habituarse a los </a:t>
            </a:r>
            <a:r>
              <a:rPr lang="es-ES" b="1" dirty="0" smtClean="0"/>
              <a:t>cambios; estando </a:t>
            </a:r>
            <a:r>
              <a:rPr lang="es-ES" b="1" dirty="0" smtClean="0"/>
              <a:t>siempre en la cumbre de esta </a:t>
            </a:r>
            <a:r>
              <a:rPr lang="es-ES" b="1" dirty="0" smtClean="0"/>
              <a:t>innovación, por </a:t>
            </a:r>
            <a:r>
              <a:rPr lang="es-ES" b="1" dirty="0" smtClean="0"/>
              <a:t>ejemplo incorporando nuevos menús </a:t>
            </a:r>
            <a:r>
              <a:rPr lang="es-ES" b="1" dirty="0" smtClean="0"/>
              <a:t>, </a:t>
            </a:r>
            <a:r>
              <a:rPr lang="es-ES" b="1" dirty="0" smtClean="0"/>
              <a:t>nuevas </a:t>
            </a:r>
            <a:r>
              <a:rPr lang="es-ES" b="1" dirty="0" smtClean="0"/>
              <a:t>formas de diversión tanto para los mas peques de la familia como para los mas </a:t>
            </a:r>
            <a:r>
              <a:rPr lang="es-ES" b="1" dirty="0" smtClean="0"/>
              <a:t>mayores</a:t>
            </a:r>
            <a:r>
              <a:rPr lang="es-ES" b="1" dirty="0" smtClean="0"/>
              <a:t>.</a:t>
            </a:r>
            <a:endParaRPr lang="es-ES" b="1" dirty="0"/>
          </a:p>
        </p:txBody>
      </p:sp>
      <p:sp>
        <p:nvSpPr>
          <p:cNvPr id="12" name="11 Rectángulo"/>
          <p:cNvSpPr/>
          <p:nvPr/>
        </p:nvSpPr>
        <p:spPr>
          <a:xfrm>
            <a:off x="1142976" y="4643446"/>
            <a:ext cx="7215238" cy="1631216"/>
          </a:xfrm>
          <a:prstGeom prst="rect">
            <a:avLst/>
          </a:prstGeom>
        </p:spPr>
        <p:txBody>
          <a:bodyPr wrap="square">
            <a:spAutoFit/>
          </a:bodyPr>
          <a:lstStyle/>
          <a:p>
            <a:pPr>
              <a:buFont typeface="Arial" pitchFamily="34" charset="0"/>
              <a:buChar char="•"/>
            </a:pPr>
            <a:r>
              <a:rPr lang="es-ES" sz="2000" b="1" dirty="0" smtClean="0"/>
              <a:t>Desde el punto de vista de los competidores la empresa intenta ponerse en cabeza incrementando </a:t>
            </a:r>
            <a:r>
              <a:rPr lang="es-ES" sz="2000" b="1" dirty="0" smtClean="0"/>
              <a:t>significativamente </a:t>
            </a:r>
            <a:r>
              <a:rPr lang="es-ES" sz="2000" b="1" dirty="0" smtClean="0"/>
              <a:t>los niveles de control sobre los empleados de manera que todos cumplan con la misión que se les </a:t>
            </a:r>
            <a:r>
              <a:rPr lang="es-ES" sz="2000" b="1" dirty="0" smtClean="0"/>
              <a:t>establece. </a:t>
            </a:r>
            <a:r>
              <a:rPr lang="es-ES" sz="2000" b="1" dirty="0" smtClean="0"/>
              <a:t>A</a:t>
            </a:r>
            <a:r>
              <a:rPr lang="es-ES" sz="2000" b="1" dirty="0" smtClean="0"/>
              <a:t>demás </a:t>
            </a:r>
            <a:r>
              <a:rPr lang="es-ES" sz="2000" b="1" dirty="0" smtClean="0"/>
              <a:t>de </a:t>
            </a:r>
            <a:r>
              <a:rPr lang="es-ES" sz="2000" b="1" dirty="0" smtClean="0"/>
              <a:t>realizar continuos estudios </a:t>
            </a:r>
            <a:r>
              <a:rPr lang="es-ES" sz="2000" b="1" dirty="0" smtClean="0"/>
              <a:t>sociales para estar a la última.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33</a:t>
            </a:fld>
            <a:endParaRPr lang="es-ES"/>
          </a:p>
        </p:txBody>
      </p:sp>
      <p:sp>
        <p:nvSpPr>
          <p:cNvPr id="5" name="4 Multidocumento"/>
          <p:cNvSpPr/>
          <p:nvPr/>
        </p:nvSpPr>
        <p:spPr>
          <a:xfrm>
            <a:off x="214282" y="214290"/>
            <a:ext cx="8786874" cy="1643074"/>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CuadroTexto"/>
          <p:cNvSpPr txBox="1"/>
          <p:nvPr/>
        </p:nvSpPr>
        <p:spPr>
          <a:xfrm>
            <a:off x="1285852" y="500042"/>
            <a:ext cx="4714908" cy="1200329"/>
          </a:xfrm>
          <a:prstGeom prst="rect">
            <a:avLst/>
          </a:prstGeom>
          <a:noFill/>
        </p:spPr>
        <p:txBody>
          <a:bodyPr wrap="square" rtlCol="0">
            <a:spAutoFit/>
          </a:bodyPr>
          <a:lstStyle/>
          <a:p>
            <a:pPr algn="ctr"/>
            <a:r>
              <a:rPr lang="es-ES" sz="3600" b="1" dirty="0" smtClean="0"/>
              <a:t>GASOLINERA Y POSTE DE SUMINISTROS</a:t>
            </a:r>
            <a:endParaRPr lang="es-ES" sz="3600" b="1" dirty="0"/>
          </a:p>
        </p:txBody>
      </p:sp>
      <p:sp>
        <p:nvSpPr>
          <p:cNvPr id="7" name="6 CuadroTexto"/>
          <p:cNvSpPr txBox="1"/>
          <p:nvPr/>
        </p:nvSpPr>
        <p:spPr>
          <a:xfrm>
            <a:off x="357158" y="2143116"/>
            <a:ext cx="7858148" cy="1015663"/>
          </a:xfrm>
          <a:prstGeom prst="rect">
            <a:avLst/>
          </a:prstGeom>
          <a:noFill/>
        </p:spPr>
        <p:txBody>
          <a:bodyPr wrap="square" rtlCol="0">
            <a:spAutoFit/>
          </a:bodyPr>
          <a:lstStyle/>
          <a:p>
            <a:pPr eaLnBrk="0" hangingPunct="0">
              <a:spcBef>
                <a:spcPct val="50000"/>
              </a:spcBef>
            </a:pPr>
            <a:r>
              <a:rPr lang="es-ES_tradnl" b="1" dirty="0" smtClean="0"/>
              <a:t>Estricto cumplimiento de la actual legislación.</a:t>
            </a:r>
          </a:p>
          <a:p>
            <a:pPr eaLnBrk="0" hangingPunct="0">
              <a:spcBef>
                <a:spcPct val="50000"/>
              </a:spcBef>
            </a:pPr>
            <a:endParaRPr lang="es-ES_tradnl" sz="2800" dirty="0"/>
          </a:p>
        </p:txBody>
      </p:sp>
      <p:sp>
        <p:nvSpPr>
          <p:cNvPr id="8" name="7 CuadroTexto"/>
          <p:cNvSpPr txBox="1"/>
          <p:nvPr/>
        </p:nvSpPr>
        <p:spPr>
          <a:xfrm>
            <a:off x="357158" y="2714620"/>
            <a:ext cx="6000792" cy="369332"/>
          </a:xfrm>
          <a:prstGeom prst="rect">
            <a:avLst/>
          </a:prstGeom>
          <a:noFill/>
        </p:spPr>
        <p:txBody>
          <a:bodyPr wrap="square" rtlCol="0">
            <a:spAutoFit/>
          </a:bodyPr>
          <a:lstStyle/>
          <a:p>
            <a:r>
              <a:rPr lang="es-ES_tradnl" b="1" dirty="0" smtClean="0"/>
              <a:t>Prefecto conocimiento del marco jurídico correspondiente</a:t>
            </a:r>
            <a:endParaRPr lang="es-ES" dirty="0"/>
          </a:p>
        </p:txBody>
      </p:sp>
      <p:sp>
        <p:nvSpPr>
          <p:cNvPr id="9" name="8 CuadroTexto"/>
          <p:cNvSpPr txBox="1"/>
          <p:nvPr/>
        </p:nvSpPr>
        <p:spPr>
          <a:xfrm>
            <a:off x="357158" y="3214686"/>
            <a:ext cx="8786842" cy="2169825"/>
          </a:xfrm>
          <a:prstGeom prst="rect">
            <a:avLst/>
          </a:prstGeom>
          <a:noFill/>
        </p:spPr>
        <p:txBody>
          <a:bodyPr wrap="square" rtlCol="0">
            <a:spAutoFit/>
          </a:bodyPr>
          <a:lstStyle/>
          <a:p>
            <a:pPr eaLnBrk="0" hangingPunct="0">
              <a:spcBef>
                <a:spcPct val="50000"/>
              </a:spcBef>
            </a:pPr>
            <a:r>
              <a:rPr lang="es-ES_tradnl" b="1" dirty="0" smtClean="0"/>
              <a:t>Proporcionarles la mayor calidad.</a:t>
            </a:r>
          </a:p>
          <a:p>
            <a:pPr eaLnBrk="0" hangingPunct="0">
              <a:spcBef>
                <a:spcPct val="50000"/>
              </a:spcBef>
            </a:pPr>
            <a:r>
              <a:rPr lang="es-ES_tradnl" b="1" dirty="0" smtClean="0"/>
              <a:t>Teniendo siempre en cuenta el respeto al </a:t>
            </a:r>
            <a:r>
              <a:rPr lang="es-ES_tradnl" b="1" dirty="0" err="1" smtClean="0"/>
              <a:t>mediambiente</a:t>
            </a:r>
            <a:endParaRPr lang="es-ES_tradnl" b="1" dirty="0" smtClean="0"/>
          </a:p>
          <a:p>
            <a:pPr eaLnBrk="0" hangingPunct="0">
              <a:spcBef>
                <a:spcPct val="50000"/>
              </a:spcBef>
            </a:pPr>
            <a:r>
              <a:rPr lang="es-ES_tradnl" b="1" dirty="0" smtClean="0"/>
              <a:t>Para realizar todo esto cuenta con un equipo totalmente </a:t>
            </a:r>
            <a:r>
              <a:rPr lang="es-ES_tradnl" b="1" dirty="0" err="1" smtClean="0"/>
              <a:t>fomado</a:t>
            </a:r>
            <a:r>
              <a:rPr lang="es-ES_tradnl" b="1" dirty="0" smtClean="0"/>
              <a:t> y cualificado, con una depuradora de aguas residuales y con una política cuyo </a:t>
            </a:r>
            <a:r>
              <a:rPr lang="es-ES_tradnl" b="1" dirty="0" err="1" smtClean="0"/>
              <a:t>espírito</a:t>
            </a:r>
            <a:r>
              <a:rPr lang="es-ES_tradnl" b="1" dirty="0" smtClean="0"/>
              <a:t> esta basado en el reciclado.</a:t>
            </a:r>
          </a:p>
          <a:p>
            <a:pPr eaLnBrk="0" hangingPunct="0">
              <a:spcBef>
                <a:spcPct val="50000"/>
              </a:spcBef>
            </a:pPr>
            <a:endParaRPr lang="es-ES_tradnl" b="1" dirty="0"/>
          </a:p>
        </p:txBody>
      </p:sp>
      <p:sp>
        <p:nvSpPr>
          <p:cNvPr id="10" name="9 Botón de acción: Inicio">
            <a:hlinkClick r:id="rId2" action="ppaction://hlinksldjump" highlightClick="1"/>
          </p:cNvPr>
          <p:cNvSpPr/>
          <p:nvPr/>
        </p:nvSpPr>
        <p:spPr>
          <a:xfrm>
            <a:off x="7215206" y="5786454"/>
            <a:ext cx="1000132" cy="85725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Ajuste </a:t>
            </a:r>
            <a:r>
              <a:rPr lang="es-ES" dirty="0" err="1" smtClean="0"/>
              <a:t>intraorganizativo</a:t>
            </a:r>
            <a:r>
              <a:rPr lang="es-ES" dirty="0" smtClean="0"/>
              <a:t>.</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34</a:t>
            </a:fld>
            <a:endParaRPr lang="es-ES"/>
          </a:p>
        </p:txBody>
      </p:sp>
      <p:sp>
        <p:nvSpPr>
          <p:cNvPr id="4" name="3 CuadroTexto"/>
          <p:cNvSpPr txBox="1"/>
          <p:nvPr/>
        </p:nvSpPr>
        <p:spPr>
          <a:xfrm>
            <a:off x="571472" y="1357298"/>
            <a:ext cx="8215370" cy="1754326"/>
          </a:xfrm>
          <a:prstGeom prst="rect">
            <a:avLst/>
          </a:prstGeom>
          <a:noFill/>
        </p:spPr>
        <p:txBody>
          <a:bodyPr wrap="square" rtlCol="0">
            <a:spAutoFit/>
          </a:bodyPr>
          <a:lstStyle/>
          <a:p>
            <a:r>
              <a:rPr lang="es-ES" dirty="0" smtClean="0"/>
              <a:t>Después de analizar todos los factores que componen a la organización y de realizar un análisis de los elementos que conforman su estructura llegamos a la conclusión de que la configuración  que encaja mejor con el </a:t>
            </a:r>
            <a:r>
              <a:rPr lang="es-ES" dirty="0" err="1" smtClean="0"/>
              <a:t>Area</a:t>
            </a:r>
            <a:r>
              <a:rPr lang="es-ES" dirty="0" smtClean="0"/>
              <a:t> Santa Ana es una configuración de EMPRENDEDORA SIMPLE ya que, entre otras cosas:</a:t>
            </a:r>
          </a:p>
          <a:p>
            <a:endParaRPr lang="es-ES" dirty="0" smtClean="0"/>
          </a:p>
          <a:p>
            <a:endParaRPr lang="es-ES" dirty="0"/>
          </a:p>
        </p:txBody>
      </p:sp>
      <p:graphicFrame>
        <p:nvGraphicFramePr>
          <p:cNvPr id="6" name="5 Diagrama"/>
          <p:cNvGraphicFramePr/>
          <p:nvPr/>
        </p:nvGraphicFramePr>
        <p:xfrm>
          <a:off x="1500166" y="25003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Botón de acción: Comienzo">
            <a:hlinkClick r:id="rId6" action="ppaction://hlinksldjump" highlightClick="1"/>
          </p:cNvPr>
          <p:cNvSpPr/>
          <p:nvPr/>
        </p:nvSpPr>
        <p:spPr>
          <a:xfrm>
            <a:off x="8358214" y="5929330"/>
            <a:ext cx="357190" cy="357190"/>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Actividad empresarial</a:t>
            </a:r>
            <a:endParaRPr lang="es-ES" dirty="0"/>
          </a:p>
        </p:txBody>
      </p:sp>
      <p:graphicFrame>
        <p:nvGraphicFramePr>
          <p:cNvPr id="3" name="2 Diagrama"/>
          <p:cNvGraphicFramePr/>
          <p:nvPr/>
        </p:nvGraphicFramePr>
        <p:xfrm>
          <a:off x="1500166" y="1357298"/>
          <a:ext cx="6096000" cy="5103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Llaves"/>
          <p:cNvSpPr/>
          <p:nvPr/>
        </p:nvSpPr>
        <p:spPr>
          <a:xfrm>
            <a:off x="5214942" y="1571612"/>
            <a:ext cx="2286016" cy="1143008"/>
          </a:xfrm>
          <a:prstGeom prst="bracePair">
            <a:avLst>
              <a:gd name="adj" fmla="val 1777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6" name="5 CuadroTexto"/>
          <p:cNvSpPr txBox="1"/>
          <p:nvPr/>
        </p:nvSpPr>
        <p:spPr>
          <a:xfrm>
            <a:off x="5643570" y="1643050"/>
            <a:ext cx="2286016" cy="1200329"/>
          </a:xfrm>
          <a:prstGeom prst="rect">
            <a:avLst/>
          </a:prstGeom>
          <a:noFill/>
        </p:spPr>
        <p:txBody>
          <a:bodyPr wrap="square" rtlCol="0">
            <a:spAutoFit/>
          </a:bodyPr>
          <a:lstStyle/>
          <a:p>
            <a:pPr>
              <a:buFont typeface="Arial" pitchFamily="34" charset="0"/>
              <a:buChar char="•"/>
            </a:pPr>
            <a:r>
              <a:rPr lang="es-ES" dirty="0" smtClean="0"/>
              <a:t>Alimentación</a:t>
            </a:r>
          </a:p>
          <a:p>
            <a:pPr>
              <a:buFont typeface="Arial" pitchFamily="34" charset="0"/>
              <a:buChar char="•"/>
            </a:pPr>
            <a:r>
              <a:rPr lang="es-ES" dirty="0" smtClean="0"/>
              <a:t>Abastecimiento</a:t>
            </a:r>
          </a:p>
          <a:p>
            <a:pPr>
              <a:buFont typeface="Arial" pitchFamily="34" charset="0"/>
              <a:buChar char="•"/>
            </a:pPr>
            <a:r>
              <a:rPr lang="es-ES" dirty="0" smtClean="0"/>
              <a:t>Descanso</a:t>
            </a:r>
          </a:p>
          <a:p>
            <a:pPr>
              <a:buFont typeface="Arial" pitchFamily="34" charset="0"/>
              <a:buChar char="•"/>
            </a:pPr>
            <a:endParaRPr lang="es-ES" dirty="0"/>
          </a:p>
        </p:txBody>
      </p:sp>
      <p:sp>
        <p:nvSpPr>
          <p:cNvPr id="7" name="6 Marcador de número de diapositiva"/>
          <p:cNvSpPr>
            <a:spLocks noGrp="1"/>
          </p:cNvSpPr>
          <p:nvPr>
            <p:ph type="sldNum" sz="quarter" idx="12"/>
          </p:nvPr>
        </p:nvSpPr>
        <p:spPr/>
        <p:txBody>
          <a:bodyPr/>
          <a:lstStyle/>
          <a:p>
            <a:fld id="{E2BD9BA4-3E33-413F-AF44-F4DDF3274EC6}" type="slidenum">
              <a:rPr lang="es-ES" smtClean="0"/>
              <a:pPr/>
              <a:t>4</a:t>
            </a:fld>
            <a:endParaRPr lang="es-ES"/>
          </a:p>
        </p:txBody>
      </p:sp>
      <p:sp>
        <p:nvSpPr>
          <p:cNvPr id="8" name="7 Flecha curvada hacia la izquierda">
            <a:hlinkClick r:id="rId6" action="ppaction://hlinksldjump"/>
          </p:cNvPr>
          <p:cNvSpPr/>
          <p:nvPr/>
        </p:nvSpPr>
        <p:spPr>
          <a:xfrm>
            <a:off x="7858148" y="5643578"/>
            <a:ext cx="714380" cy="857256"/>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s-ES">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CARacteristicas</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5</a:t>
            </a:fld>
            <a:endParaRPr lang="es-ES"/>
          </a:p>
        </p:txBody>
      </p:sp>
      <p:graphicFrame>
        <p:nvGraphicFramePr>
          <p:cNvPr id="4" name="3 Diagrama"/>
          <p:cNvGraphicFramePr/>
          <p:nvPr/>
        </p:nvGraphicFramePr>
        <p:xfrm>
          <a:off x="0" y="1142984"/>
          <a:ext cx="9144000"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Flecha izquierda">
            <a:hlinkClick r:id="rId6" action="ppaction://hlinksldjump"/>
          </p:cNvPr>
          <p:cNvSpPr/>
          <p:nvPr/>
        </p:nvSpPr>
        <p:spPr>
          <a:xfrm>
            <a:off x="928662" y="214290"/>
            <a:ext cx="1071570" cy="571504"/>
          </a:xfrm>
          <a:prstGeom prst="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ORGANIGRAMA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6</a:t>
            </a:fld>
            <a:endParaRPr lang="es-ES"/>
          </a:p>
        </p:txBody>
      </p:sp>
      <p:graphicFrame>
        <p:nvGraphicFramePr>
          <p:cNvPr id="4" name="3 Diagrama"/>
          <p:cNvGraphicFramePr/>
          <p:nvPr/>
        </p:nvGraphicFramePr>
        <p:xfrm>
          <a:off x="0" y="357166"/>
          <a:ext cx="914400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Flecha curvada hacia arriba">
            <a:hlinkClick r:id="rId6" action="ppaction://hlinksldjump"/>
          </p:cNvPr>
          <p:cNvSpPr/>
          <p:nvPr/>
        </p:nvSpPr>
        <p:spPr>
          <a:xfrm rot="10800000">
            <a:off x="714348" y="285728"/>
            <a:ext cx="1785950" cy="731520"/>
          </a:xfrm>
          <a:prstGeom prst="curvedUpArrow">
            <a:avLst>
              <a:gd name="adj1" fmla="val 25000"/>
              <a:gd name="adj2" fmla="val 50000"/>
              <a:gd name="adj3" fmla="val 4499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a:solidFill>
                <a:schemeClr val="tx1"/>
              </a:solidFill>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214282" y="3429000"/>
            <a:ext cx="8686800" cy="148419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s-ES" sz="4000" b="1" u="sng" dirty="0" smtClean="0">
                <a:ln/>
                <a:solidFill>
                  <a:schemeClr val="accent1"/>
                </a:solidFill>
                <a:effectLst>
                  <a:glow rad="139700">
                    <a:schemeClr val="accent1">
                      <a:satMod val="175000"/>
                      <a:alpha val="40000"/>
                    </a:schemeClr>
                  </a:glow>
                  <a:outerShdw blurRad="19685" dist="12700" dir="5400000" algn="tl" rotWithShape="0">
                    <a:schemeClr val="accent1">
                      <a:satMod val="130000"/>
                      <a:alpha val="60000"/>
                    </a:schemeClr>
                  </a:outerShdw>
                  <a:reflection blurRad="6350" stA="60000" endA="900" endPos="60000" dist="60007" dir="5400000" sy="-100000" algn="bl" rotWithShape="0"/>
                </a:effectLst>
              </a:rPr>
              <a:t>Manual de procesos</a:t>
            </a:r>
            <a:endParaRPr lang="es-ES" sz="4000" b="1" u="sng" dirty="0">
              <a:ln/>
              <a:solidFill>
                <a:schemeClr val="accent1"/>
              </a:solidFill>
              <a:effectLst>
                <a:glow rad="139700">
                  <a:schemeClr val="accent1">
                    <a:satMod val="175000"/>
                    <a:alpha val="40000"/>
                  </a:schemeClr>
                </a:glow>
                <a:outerShdw blurRad="19685" dist="12700" dir="5400000" algn="tl" rotWithShape="0">
                  <a:schemeClr val="accent1">
                    <a:satMod val="130000"/>
                    <a:alpha val="60000"/>
                  </a:schemeClr>
                </a:outerShdw>
                <a:reflection blurRad="6350" stA="60000" endA="900" endPos="60000" dist="60007" dir="5400000" sy="-100000" algn="bl" rotWithShape="0"/>
              </a:effectLst>
            </a:endParaRPr>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7</a:t>
            </a:fld>
            <a:endParaRPr lang="es-ES"/>
          </a:p>
        </p:txBody>
      </p:sp>
      <p:sp>
        <p:nvSpPr>
          <p:cNvPr id="7" name="6 Estrella de 12 puntas"/>
          <p:cNvSpPr/>
          <p:nvPr/>
        </p:nvSpPr>
        <p:spPr>
          <a:xfrm>
            <a:off x="3717197" y="1590269"/>
            <a:ext cx="1357322" cy="1143008"/>
          </a:xfrm>
          <a:prstGeom prst="star12">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s-ES"/>
          </a:p>
        </p:txBody>
      </p:sp>
    </p:spTree>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457200"/>
            <a:ext cx="8686800" cy="400032"/>
          </a:xfrm>
        </p:spPr>
        <p:txBody>
          <a:bodyPr>
            <a:normAutofit fontScale="90000"/>
          </a:bodyPr>
          <a:lstStyle/>
          <a:p>
            <a:r>
              <a:rPr lang="es-ES" dirty="0" smtClean="0"/>
              <a:t/>
            </a:r>
            <a:br>
              <a:rPr lang="es-ES" dirty="0" smtClean="0"/>
            </a:br>
            <a:r>
              <a:rPr lang="es-ES" dirty="0" smtClean="0"/>
              <a:t>Presidente ejecutivo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8</a:t>
            </a:fld>
            <a:endParaRPr lang="es-ES"/>
          </a:p>
        </p:txBody>
      </p:sp>
      <p:sp>
        <p:nvSpPr>
          <p:cNvPr id="4" name="3 CuadroTexto"/>
          <p:cNvSpPr txBox="1"/>
          <p:nvPr/>
        </p:nvSpPr>
        <p:spPr>
          <a:xfrm>
            <a:off x="285688" y="1142984"/>
            <a:ext cx="8858312" cy="646331"/>
          </a:xfrm>
          <a:prstGeom prst="rect">
            <a:avLst/>
          </a:prstGeom>
          <a:noFill/>
        </p:spPr>
        <p:txBody>
          <a:bodyPr wrap="square" rtlCol="0">
            <a:spAutoFit/>
          </a:bodyPr>
          <a:lstStyle/>
          <a:p>
            <a:endParaRPr lang="es-ES" dirty="0" smtClean="0"/>
          </a:p>
          <a:p>
            <a:endParaRPr lang="es-ES" dirty="0"/>
          </a:p>
        </p:txBody>
      </p:sp>
      <p:sp>
        <p:nvSpPr>
          <p:cNvPr id="6" name="Text Box 6"/>
          <p:cNvSpPr txBox="1">
            <a:spLocks noChangeArrowheads="1"/>
          </p:cNvSpPr>
          <p:nvPr/>
        </p:nvSpPr>
        <p:spPr bwMode="auto">
          <a:xfrm>
            <a:off x="152400" y="1219201"/>
            <a:ext cx="8491566" cy="4524315"/>
          </a:xfrm>
          <a:prstGeom prst="rect">
            <a:avLst/>
          </a:prstGeom>
          <a:noFill/>
          <a:ln w="9525">
            <a:noFill/>
            <a:miter lim="800000"/>
            <a:headEnd/>
            <a:tailEnd/>
          </a:ln>
          <a:effectLst/>
        </p:spPr>
        <p:txBody>
          <a:bodyPr wrap="square">
            <a:spAutoFit/>
          </a:bodyPr>
          <a:lstStyle/>
          <a:p>
            <a:pPr algn="just">
              <a:spcBef>
                <a:spcPct val="50000"/>
              </a:spcBef>
            </a:pPr>
            <a:r>
              <a:rPr lang="es-ES_tradnl" sz="1600" b="1" dirty="0" smtClean="0">
                <a:solidFill>
                  <a:schemeClr val="accent2"/>
                </a:solidFill>
              </a:rPr>
              <a:t>UNIDADES </a:t>
            </a:r>
            <a:r>
              <a:rPr lang="es-ES_tradnl" sz="1600" b="1" dirty="0">
                <a:solidFill>
                  <a:schemeClr val="accent2"/>
                </a:solidFill>
              </a:rPr>
              <a:t>SUBORDINADAS: </a:t>
            </a:r>
            <a:endParaRPr lang="es-ES_tradnl" sz="1600" b="1" dirty="0" smtClean="0">
              <a:solidFill>
                <a:schemeClr val="accent2"/>
              </a:solidFill>
            </a:endParaRPr>
          </a:p>
          <a:p>
            <a:pPr algn="just">
              <a:spcBef>
                <a:spcPct val="50000"/>
              </a:spcBef>
            </a:pPr>
            <a:r>
              <a:rPr lang="es-ES_tradnl" sz="1600" b="1" dirty="0" smtClean="0"/>
              <a:t>Dirección financiera y de personal y de gestión de calidad,  y en otro nivel no jerarquizado sobre las demás áreas como mediador y velador  sobre los demás empleados</a:t>
            </a:r>
            <a:endParaRPr lang="es-ES_tradnl" sz="1600" b="1" dirty="0"/>
          </a:p>
          <a:p>
            <a:pPr algn="just">
              <a:spcBef>
                <a:spcPct val="50000"/>
              </a:spcBef>
            </a:pPr>
            <a:r>
              <a:rPr lang="es-ES_tradnl" sz="1600" b="1" dirty="0" smtClean="0">
                <a:solidFill>
                  <a:schemeClr val="accent2"/>
                </a:solidFill>
              </a:rPr>
              <a:t>FUNCIONES </a:t>
            </a:r>
            <a:r>
              <a:rPr lang="es-ES_tradnl" sz="1600" b="1" dirty="0">
                <a:solidFill>
                  <a:schemeClr val="accent2"/>
                </a:solidFill>
              </a:rPr>
              <a:t>GENERALES:</a:t>
            </a:r>
            <a:r>
              <a:rPr lang="es-ES_tradnl" sz="1600" b="1" dirty="0"/>
              <a:t> </a:t>
            </a:r>
          </a:p>
          <a:p>
            <a:pPr algn="just">
              <a:spcBef>
                <a:spcPct val="50000"/>
              </a:spcBef>
            </a:pPr>
            <a:r>
              <a:rPr lang="es-ES_tradnl" sz="1600" b="1" dirty="0"/>
              <a:t>Perfecto funcionamiento de todas las áreas a su cargo. Coordinar la actividad del </a:t>
            </a:r>
            <a:r>
              <a:rPr lang="es-ES_tradnl" sz="1600" b="1" dirty="0" smtClean="0"/>
              <a:t>hotel, restaurante y gasolinera. Relaciones con proveedores y clientes importantes.</a:t>
            </a:r>
            <a:endParaRPr lang="es-ES_tradnl" sz="1600" b="1" dirty="0"/>
          </a:p>
          <a:p>
            <a:pPr algn="just">
              <a:spcBef>
                <a:spcPct val="50000"/>
              </a:spcBef>
            </a:pPr>
            <a:r>
              <a:rPr lang="es-ES_tradnl" sz="1600" b="1" dirty="0">
                <a:solidFill>
                  <a:schemeClr val="accent2"/>
                </a:solidFill>
              </a:rPr>
              <a:t>FUNCIONES ESPECIFICAS:</a:t>
            </a:r>
            <a:r>
              <a:rPr lang="es-ES_tradnl" sz="1600" b="1" dirty="0"/>
              <a:t> </a:t>
            </a:r>
          </a:p>
          <a:p>
            <a:pPr algn="just">
              <a:spcBef>
                <a:spcPct val="50000"/>
              </a:spcBef>
            </a:pPr>
            <a:r>
              <a:rPr lang="es-ES_tradnl" sz="1600" b="1" dirty="0"/>
              <a:t>Responder de que el personal a su cargo sea el determinado en las respectivas </a:t>
            </a:r>
            <a:r>
              <a:rPr lang="es-ES_tradnl" sz="1600" b="1" dirty="0" smtClean="0"/>
              <a:t>reglamentaciones. Poner </a:t>
            </a:r>
            <a:r>
              <a:rPr lang="es-ES_tradnl" sz="1600" b="1" dirty="0"/>
              <a:t>especial cuidado en que el trato a la clientela por parte del personal y por la suya propia ser amable y cortés. Además de que el servicio en todas las áreas se preste con la mayor rapidez y eficacia. </a:t>
            </a:r>
          </a:p>
          <a:p>
            <a:pPr algn="just">
              <a:spcBef>
                <a:spcPct val="50000"/>
              </a:spcBef>
            </a:pPr>
            <a:r>
              <a:rPr lang="es-ES_tradnl" sz="1600" b="1" dirty="0">
                <a:solidFill>
                  <a:schemeClr val="accent2"/>
                </a:solidFill>
              </a:rPr>
              <a:t>RESPONSABILIDADES:</a:t>
            </a:r>
          </a:p>
          <a:p>
            <a:pPr algn="just">
              <a:spcBef>
                <a:spcPct val="50000"/>
              </a:spcBef>
            </a:pPr>
            <a:r>
              <a:rPr lang="es-ES_tradnl" sz="1600" b="1" dirty="0"/>
              <a:t>Sobre todo el </a:t>
            </a:r>
            <a:r>
              <a:rPr lang="es-ES_tradnl" sz="1600" b="1" dirty="0" smtClean="0"/>
              <a:t>personal, que tiene </a:t>
            </a:r>
            <a:r>
              <a:rPr lang="es-ES_tradnl" sz="1600" b="1" dirty="0"/>
              <a:t>autoridad sobre cuestiones económicas de gran </a:t>
            </a:r>
            <a:r>
              <a:rPr lang="es-ES_tradnl" sz="1600" b="1" dirty="0" smtClean="0"/>
              <a:t>envergadura. </a:t>
            </a:r>
            <a:endParaRPr lang="es-ES_tradnl" sz="1600" b="1" dirty="0"/>
          </a:p>
          <a:p>
            <a:pPr algn="just">
              <a:spcBef>
                <a:spcPct val="50000"/>
              </a:spcBef>
            </a:pPr>
            <a:endParaRPr lang="es-ES" sz="1600" b="1" dirty="0"/>
          </a:p>
        </p:txBody>
      </p:sp>
      <p:sp>
        <p:nvSpPr>
          <p:cNvPr id="7" name="6 CuadroTexto"/>
          <p:cNvSpPr txBox="1"/>
          <p:nvPr/>
        </p:nvSpPr>
        <p:spPr>
          <a:xfrm>
            <a:off x="142844" y="5286388"/>
            <a:ext cx="7786710" cy="1200329"/>
          </a:xfrm>
          <a:prstGeom prst="rect">
            <a:avLst/>
          </a:prstGeom>
          <a:noFill/>
        </p:spPr>
        <p:txBody>
          <a:bodyPr wrap="square" rtlCol="0">
            <a:spAutoFit/>
          </a:bodyPr>
          <a:lstStyle/>
          <a:p>
            <a:pPr algn="just">
              <a:spcBef>
                <a:spcPct val="50000"/>
              </a:spcBef>
            </a:pPr>
            <a:r>
              <a:rPr lang="es-ES_tradnl" sz="1600" b="1" dirty="0" smtClean="0">
                <a:solidFill>
                  <a:schemeClr val="accent2"/>
                </a:solidFill>
              </a:rPr>
              <a:t>RELACIONES INTERNAS:</a:t>
            </a:r>
            <a:r>
              <a:rPr lang="es-ES_tradnl" sz="1600" b="1" dirty="0" smtClean="0"/>
              <a:t> </a:t>
            </a:r>
          </a:p>
          <a:p>
            <a:pPr>
              <a:spcBef>
                <a:spcPct val="50000"/>
              </a:spcBef>
            </a:pPr>
            <a:r>
              <a:rPr lang="es-ES_tradnl" sz="1600" b="1" dirty="0" smtClean="0"/>
              <a:t>Mantiene una relación poco jerarquía sobre todas las  dos áreas a su cargo, y una relación funcional sobre los demás trabajadores, velando por su  intereses sociales y su calidad en el trabajo.</a:t>
            </a:r>
            <a:endParaRPr lang="es-E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457200"/>
            <a:ext cx="8686800" cy="185718"/>
          </a:xfrm>
        </p:spPr>
        <p:txBody>
          <a:bodyPr>
            <a:normAutofit fontScale="90000"/>
          </a:bodyPr>
          <a:lstStyle/>
          <a:p>
            <a:r>
              <a:rPr lang="es-ES" dirty="0" smtClean="0"/>
              <a:t>Dirección financiera y de personal</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9</a:t>
            </a:fld>
            <a:endParaRPr lang="es-ES"/>
          </a:p>
        </p:txBody>
      </p:sp>
      <p:sp>
        <p:nvSpPr>
          <p:cNvPr id="4" name="Text Box 1030"/>
          <p:cNvSpPr txBox="1">
            <a:spLocks noChangeArrowheads="1"/>
          </p:cNvSpPr>
          <p:nvPr/>
        </p:nvSpPr>
        <p:spPr bwMode="auto">
          <a:xfrm>
            <a:off x="214282" y="1142984"/>
            <a:ext cx="8610600" cy="5216813"/>
          </a:xfrm>
          <a:prstGeom prst="rect">
            <a:avLst/>
          </a:prstGeom>
          <a:noFill/>
          <a:ln w="9525">
            <a:noFill/>
            <a:miter lim="800000"/>
            <a:headEnd/>
            <a:tailEnd/>
          </a:ln>
          <a:effectLst/>
        </p:spPr>
        <p:txBody>
          <a:bodyPr>
            <a:spAutoFit/>
          </a:bodyPr>
          <a:lstStyle/>
          <a:p>
            <a:pPr algn="just">
              <a:spcBef>
                <a:spcPct val="50000"/>
              </a:spcBef>
            </a:pPr>
            <a:r>
              <a:rPr lang="es-ES_tradnl" b="1" dirty="0">
                <a:solidFill>
                  <a:schemeClr val="accent2"/>
                </a:solidFill>
              </a:rPr>
              <a:t>RESPONSABILIDAD ANTE:   </a:t>
            </a:r>
          </a:p>
          <a:p>
            <a:pPr algn="just">
              <a:spcBef>
                <a:spcPct val="50000"/>
              </a:spcBef>
            </a:pPr>
            <a:r>
              <a:rPr lang="es-ES_tradnl" b="1" dirty="0"/>
              <a:t>Director general</a:t>
            </a:r>
          </a:p>
          <a:p>
            <a:pPr algn="just">
              <a:spcBef>
                <a:spcPct val="50000"/>
              </a:spcBef>
            </a:pPr>
            <a:r>
              <a:rPr lang="es-ES_tradnl" b="1" dirty="0">
                <a:solidFill>
                  <a:schemeClr val="accent2"/>
                </a:solidFill>
              </a:rPr>
              <a:t>UNIDADES SUBORDINADAS: </a:t>
            </a:r>
            <a:endParaRPr lang="es-ES_tradnl" b="1" dirty="0" smtClean="0">
              <a:solidFill>
                <a:schemeClr val="accent2"/>
              </a:solidFill>
            </a:endParaRPr>
          </a:p>
          <a:p>
            <a:pPr algn="just">
              <a:spcBef>
                <a:spcPct val="50000"/>
              </a:spcBef>
            </a:pPr>
            <a:r>
              <a:rPr lang="es-ES_tradnl" b="1" dirty="0" smtClean="0"/>
              <a:t>Dirección de gasolinera, poste de suministro y dirección de hotel y restaurante</a:t>
            </a:r>
            <a:endParaRPr lang="es-ES_tradnl" b="1" dirty="0"/>
          </a:p>
          <a:p>
            <a:pPr algn="just">
              <a:spcBef>
                <a:spcPct val="50000"/>
              </a:spcBef>
            </a:pPr>
            <a:r>
              <a:rPr lang="es-ES_tradnl" b="1" dirty="0" smtClean="0">
                <a:solidFill>
                  <a:schemeClr val="accent6"/>
                </a:solidFill>
              </a:rPr>
              <a:t>FUNCIONES </a:t>
            </a:r>
            <a:r>
              <a:rPr lang="es-ES_tradnl" b="1" dirty="0">
                <a:solidFill>
                  <a:schemeClr val="accent6"/>
                </a:solidFill>
              </a:rPr>
              <a:t>GENERALES: </a:t>
            </a:r>
          </a:p>
          <a:p>
            <a:pPr algn="just">
              <a:spcBef>
                <a:spcPct val="50000"/>
              </a:spcBef>
            </a:pPr>
            <a:r>
              <a:rPr lang="es-ES_tradnl" b="1" dirty="0"/>
              <a:t>Captación de clientes, de empresas, acuerdos con </a:t>
            </a:r>
            <a:r>
              <a:rPr lang="es-ES_tradnl" b="1" dirty="0" smtClean="0"/>
              <a:t>proveedores menos significativos, distribuidores(tanto de suministros de gasolina como de comestibles y suvenires), acuerdos con agencias de viajes (a nivel local ) y colaboraciones con otros hoteles de la zona .</a:t>
            </a:r>
            <a:endParaRPr lang="es-ES_tradnl" b="1" dirty="0"/>
          </a:p>
          <a:p>
            <a:pPr algn="just">
              <a:spcBef>
                <a:spcPct val="50000"/>
              </a:spcBef>
            </a:pPr>
            <a:r>
              <a:rPr lang="es-ES_tradnl" b="1" dirty="0">
                <a:solidFill>
                  <a:schemeClr val="accent2"/>
                </a:solidFill>
              </a:rPr>
              <a:t>FUNCIONES ESPECIFICAS:</a:t>
            </a:r>
            <a:r>
              <a:rPr lang="es-ES_tradnl" b="1" dirty="0"/>
              <a:t> </a:t>
            </a:r>
          </a:p>
          <a:p>
            <a:pPr algn="just">
              <a:spcBef>
                <a:spcPct val="50000"/>
              </a:spcBef>
            </a:pPr>
            <a:r>
              <a:rPr lang="es-ES_tradnl" b="1" dirty="0"/>
              <a:t>Informar al Director del desarrollo de su función. </a:t>
            </a:r>
            <a:r>
              <a:rPr lang="es-ES_tradnl" b="1" dirty="0" smtClean="0"/>
              <a:t>Vigilar que todos los puestos subordinados cumplan con sus obligaciones.</a:t>
            </a:r>
          </a:p>
          <a:p>
            <a:pPr algn="just">
              <a:spcBef>
                <a:spcPct val="50000"/>
              </a:spcBef>
            </a:pPr>
            <a:endParaRPr lang="es-ES_tradnl" b="1" dirty="0"/>
          </a:p>
          <a:p>
            <a:pPr algn="l">
              <a:spcBef>
                <a:spcPct val="50000"/>
              </a:spcBef>
            </a:pPr>
            <a:endParaRPr lang="es-ES" b="1" dirty="0">
              <a:solidFill>
                <a:schemeClr val="accent2"/>
              </a:solidFill>
            </a:endParaRPr>
          </a:p>
        </p:txBody>
      </p:sp>
      <p:sp>
        <p:nvSpPr>
          <p:cNvPr id="5" name="4 CuadroTexto"/>
          <p:cNvSpPr txBox="1"/>
          <p:nvPr/>
        </p:nvSpPr>
        <p:spPr>
          <a:xfrm>
            <a:off x="285720" y="5715016"/>
            <a:ext cx="8358246" cy="707886"/>
          </a:xfrm>
          <a:prstGeom prst="rect">
            <a:avLst/>
          </a:prstGeom>
          <a:noFill/>
        </p:spPr>
        <p:txBody>
          <a:bodyPr wrap="square" rtlCol="0">
            <a:spAutoFit/>
          </a:bodyPr>
          <a:lstStyle/>
          <a:p>
            <a:pPr algn="just">
              <a:spcBef>
                <a:spcPct val="50000"/>
              </a:spcBef>
            </a:pPr>
            <a:r>
              <a:rPr lang="es-ES_tradnl" sz="1600" b="1" dirty="0" smtClean="0">
                <a:solidFill>
                  <a:schemeClr val="accent2"/>
                </a:solidFill>
              </a:rPr>
              <a:t>RESPONSABILIDADES:</a:t>
            </a:r>
            <a:r>
              <a:rPr lang="es-ES_tradnl" sz="1600" b="1" dirty="0" smtClean="0"/>
              <a:t> </a:t>
            </a:r>
          </a:p>
          <a:p>
            <a:pPr algn="just">
              <a:spcBef>
                <a:spcPct val="50000"/>
              </a:spcBef>
            </a:pPr>
            <a:r>
              <a:rPr lang="es-ES_tradnl" sz="1600" b="1" dirty="0" smtClean="0"/>
              <a:t>Cumplir los objetivos correctamente. Cumplimiento de los acuerdos y colaboraciones.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Viajes">
      <a:dk1>
        <a:sysClr val="windowText" lastClr="800080"/>
      </a:dk1>
      <a:lt1>
        <a:sysClr val="window" lastClr="F0F0F0"/>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800080"/>
      </a:dk1>
      <a:lt1>
        <a:sysClr val="window" lastClr="F0F0F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1007</TotalTime>
  <Words>2945</Words>
  <Application>Microsoft Office PowerPoint</Application>
  <PresentationFormat>Presentación en pantalla (4:3)</PresentationFormat>
  <Paragraphs>388</Paragraphs>
  <Slides>34</Slides>
  <Notes>2</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Viajes</vt:lpstr>
      <vt:lpstr>              </vt:lpstr>
      <vt:lpstr>Área Santa Ana</vt:lpstr>
      <vt:lpstr>HISTORIA</vt:lpstr>
      <vt:lpstr>Actividad empresarial</vt:lpstr>
      <vt:lpstr>CARacteristicas</vt:lpstr>
      <vt:lpstr>ORGANIGRAMA</vt:lpstr>
      <vt:lpstr>Manual de procesos</vt:lpstr>
      <vt:lpstr> Presidente ejecutivo</vt:lpstr>
      <vt:lpstr>Dirección financiera y de personal</vt:lpstr>
      <vt:lpstr>Gestión de calidad y medio ambiente.</vt:lpstr>
      <vt:lpstr>Dirección de gasolinera</vt:lpstr>
      <vt:lpstr>Dirección de poste de suministros:</vt:lpstr>
      <vt:lpstr>Dirección de hotel y restaurante</vt:lpstr>
      <vt:lpstr>Organigrafo gasolinera y poste suministro.</vt:lpstr>
      <vt:lpstr>Descripción del organigrafo hotel</vt:lpstr>
      <vt:lpstr>Organigrafo hotel y restaurante</vt:lpstr>
      <vt:lpstr>DESCRIPCION ORGANIGRAFO GASOLINERA Y POSTE DE SUMINISTROS</vt:lpstr>
      <vt:lpstr>Análisis de la cultura</vt:lpstr>
      <vt:lpstr>Outsourcing </vt:lpstr>
      <vt:lpstr>ANALISIS POLITICO</vt:lpstr>
      <vt:lpstr>ANALISIS POLITICO</vt:lpstr>
      <vt:lpstr>ANALISIS POLITICO</vt:lpstr>
      <vt:lpstr>ANALISIS POLITICO</vt:lpstr>
      <vt:lpstr>Análisis tecnológico</vt:lpstr>
      <vt:lpstr>Diapositiva 25</vt:lpstr>
      <vt:lpstr>Diapositiva 26</vt:lpstr>
      <vt:lpstr>Diapositiva 27</vt:lpstr>
      <vt:lpstr>Diapositiva 28</vt:lpstr>
      <vt:lpstr>Análisis de la estrategia</vt:lpstr>
      <vt:lpstr>Áreas criticas de la estrategia interna</vt:lpstr>
      <vt:lpstr>Diapositiva 31</vt:lpstr>
      <vt:lpstr>AREAS CRITICAS DE LA ESTRATEGIA EXTERNA</vt:lpstr>
      <vt:lpstr>Diapositiva 33</vt:lpstr>
      <vt:lpstr>Ajuste intraorganizativo.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Rocio</dc:creator>
  <cp:lastModifiedBy>Rocio</cp:lastModifiedBy>
  <cp:revision>129</cp:revision>
  <dcterms:created xsi:type="dcterms:W3CDTF">2009-04-30T17:40:14Z</dcterms:created>
  <dcterms:modified xsi:type="dcterms:W3CDTF">2009-05-31T14:28:07Z</dcterms:modified>
</cp:coreProperties>
</file>